
<file path=[Content_Types].xml><?xml version="1.0" encoding="utf-8"?>
<Types xmlns="http://schemas.openxmlformats.org/package/2006/content-types">
  <Default ContentType="application/x-fontdata" Extension="fntdata"/>
  <Default ContentType="image/jpeg" Extension="jpeg"/>
  <Default ContentType="video/quicktime" Extension="mov"/>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3" r:id="rId2"/>
    <p:sldId id="262" r:id="rId3"/>
    <p:sldId id="256" r:id="rId4"/>
    <p:sldId id="258" r:id="rId5"/>
    <p:sldId id="259" r:id="rId6"/>
    <p:sldId id="264" r:id="rId7"/>
    <p:sldId id="277" r:id="rId8"/>
    <p:sldId id="265" r:id="rId9"/>
    <p:sldId id="268" r:id="rId10"/>
    <p:sldId id="267" r:id="rId11"/>
    <p:sldId id="269" r:id="rId12"/>
    <p:sldId id="266" r:id="rId13"/>
    <p:sldId id="273" r:id="rId14"/>
    <p:sldId id="272" r:id="rId15"/>
    <p:sldId id="271" r:id="rId16"/>
    <p:sldId id="270" r:id="rId17"/>
    <p:sldId id="276" r:id="rId18"/>
    <p:sldId id="275" r:id="rId19"/>
    <p:sldId id="274" r:id="rId20"/>
    <p:sldId id="279" r:id="rId21"/>
  </p:sldIdLst>
  <p:sldSz cx="12192000" cy="6858000"/>
  <p:notesSz cx="6858000" cy="9144000"/>
  <p:embeddedFontLst>
    <p:embeddedFont>
      <p:font typeface="Book Antiqua" panose="02040602050305030304" pitchFamily="18"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Helvetica" pitchFamily="2" charset="0"/>
      <p:regular r:id="rId30"/>
      <p:bold r:id="rId31"/>
      <p:italic r:id="rId32"/>
      <p:boldItalic r:id="rId33"/>
    </p:embeddedFont>
    <p:embeddedFont>
      <p:font typeface="Nyala" panose="02000504070300020003" pitchFamily="2" charset="0"/>
      <p:regular r:id="rId34"/>
    </p:embeddedFont>
    <p:embeddedFont>
      <p:font typeface="STHupo" panose="02010800040101010101" pitchFamily="2" charset="-122"/>
      <p:regular r:id="rId35"/>
    </p:embeddedFont>
    <p:embeddedFont>
      <p:font typeface="Termina Light" pitchFamily="2" charset="77"/>
      <p:regular r:id="rId36"/>
    </p:embeddedFont>
    <p:embeddedFont>
      <p:font typeface="The Sans Light-"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121212"/>
    <a:srgbClr val="FF7209"/>
    <a:srgbClr val="26BBEA"/>
    <a:srgbClr val="004917"/>
    <a:srgbClr val="F60064"/>
    <a:srgbClr val="1399C3"/>
    <a:srgbClr val="51DEF1"/>
    <a:srgbClr val="FFEB31"/>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3" autoAdjust="0"/>
    <p:restoredTop sz="94660"/>
  </p:normalViewPr>
  <p:slideViewPr>
    <p:cSldViewPr snapToGrid="0" showGuides="1">
      <p:cViewPr varScale="1">
        <p:scale>
          <a:sx n="123" d="100"/>
          <a:sy n="123" d="100"/>
        </p:scale>
        <p:origin x="5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diagrams/_rels/data1.xml.rels><?xml version="1.0" encoding="UTF-8" standalone="yes"?>
<Relationships xmlns="http://schemas.openxmlformats.org/package/2006/relationships"><Relationship Id="rId2" Type="http://schemas.openxmlformats.org/officeDocument/2006/relationships/image" Target="../media/image27.svg"/><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7.sv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8E537D-3546-B043-A9BB-45DA328F6D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FEF7347C-F875-324A-8522-EAFDEB73C4E0}">
      <dgm:prSet/>
      <dgm:spPr/>
      <dgm:t>
        <a:bodyPr/>
        <a:lstStyle/>
        <a:p>
          <a:pPr>
            <a:lnSpc>
              <a:spcPct val="100000"/>
            </a:lnSpc>
          </a:pPr>
          <a:r>
            <a:rPr lang="en-IN" b="1" i="0" dirty="0"/>
            <a:t>Entity</a:t>
          </a:r>
          <a:endParaRPr lang="en-IN" dirty="0"/>
        </a:p>
      </dgm:t>
    </dgm:pt>
    <dgm:pt modelId="{7BCD4DED-73D6-3B42-BAC5-4947C29DF43D}" type="parTrans" cxnId="{C61BE001-26F9-8745-823E-FF29607EE8AB}">
      <dgm:prSet/>
      <dgm:spPr/>
      <dgm:t>
        <a:bodyPr/>
        <a:lstStyle/>
        <a:p>
          <a:endParaRPr lang="en-GB"/>
        </a:p>
      </dgm:t>
    </dgm:pt>
    <dgm:pt modelId="{976708EC-5DFF-9646-97D8-8528BCFBD8AA}" type="sibTrans" cxnId="{C61BE001-26F9-8745-823E-FF29607EE8AB}">
      <dgm:prSet/>
      <dgm:spPr/>
      <dgm:t>
        <a:bodyPr/>
        <a:lstStyle/>
        <a:p>
          <a:endParaRPr lang="en-GB"/>
        </a:p>
      </dgm:t>
    </dgm:pt>
    <dgm:pt modelId="{1237CFDA-8E0D-DD49-8685-5BBC11FD5C44}">
      <dgm:prSet/>
      <dgm:spPr/>
      <dgm:t>
        <a:bodyPr/>
        <a:lstStyle/>
        <a:p>
          <a:pPr>
            <a:lnSpc>
              <a:spcPct val="100000"/>
            </a:lnSpc>
          </a:pPr>
          <a:r>
            <a:rPr lang="en-US" dirty="0"/>
            <a:t>An entity is represented by a rectangle. It represents a real-world object or concept, such as a person, place, thing, or event. The entity's name is written inside the rectangle.</a:t>
          </a:r>
          <a:endParaRPr lang="en-IN" dirty="0"/>
        </a:p>
      </dgm:t>
    </dgm:pt>
    <dgm:pt modelId="{D8D8FE12-C7E9-D449-B37A-FA00D7AEB755}" type="parTrans" cxnId="{683E29C4-5FBE-A84A-9E0F-439AB6AC462B}">
      <dgm:prSet/>
      <dgm:spPr/>
      <dgm:t>
        <a:bodyPr/>
        <a:lstStyle/>
        <a:p>
          <a:endParaRPr lang="en-GB"/>
        </a:p>
      </dgm:t>
    </dgm:pt>
    <dgm:pt modelId="{6C141C1C-A842-F043-9C0A-913089D31985}" type="sibTrans" cxnId="{683E29C4-5FBE-A84A-9E0F-439AB6AC462B}">
      <dgm:prSet/>
      <dgm:spPr/>
      <dgm:t>
        <a:bodyPr/>
        <a:lstStyle/>
        <a:p>
          <a:endParaRPr lang="en-GB"/>
        </a:p>
      </dgm:t>
    </dgm:pt>
    <dgm:pt modelId="{B1262131-B83C-5C43-A93D-F0A8940FD227}">
      <dgm:prSet/>
      <dgm:spPr/>
      <dgm:t>
        <a:bodyPr/>
        <a:lstStyle/>
        <a:p>
          <a:pPr>
            <a:lnSpc>
              <a:spcPct val="100000"/>
            </a:lnSpc>
          </a:pPr>
          <a:r>
            <a:rPr lang="en-IN" b="1" i="0" dirty="0"/>
            <a:t>Attribute</a:t>
          </a:r>
          <a:endParaRPr lang="en-IN" dirty="0"/>
        </a:p>
      </dgm:t>
    </dgm:pt>
    <dgm:pt modelId="{D33D63D0-644B-0946-8BC6-D2EBFD73F755}" type="parTrans" cxnId="{4A5988AC-D15A-7240-85B2-482F925F1CF0}">
      <dgm:prSet/>
      <dgm:spPr/>
      <dgm:t>
        <a:bodyPr/>
        <a:lstStyle/>
        <a:p>
          <a:endParaRPr lang="en-GB"/>
        </a:p>
      </dgm:t>
    </dgm:pt>
    <dgm:pt modelId="{C6FD2A8C-B8BD-624D-811D-249BDF2EB19B}" type="sibTrans" cxnId="{4A5988AC-D15A-7240-85B2-482F925F1CF0}">
      <dgm:prSet/>
      <dgm:spPr/>
      <dgm:t>
        <a:bodyPr/>
        <a:lstStyle/>
        <a:p>
          <a:endParaRPr lang="en-GB"/>
        </a:p>
      </dgm:t>
    </dgm:pt>
    <dgm:pt modelId="{072F184D-B78D-1E4B-BB0D-42012B14CC83}">
      <dgm:prSet/>
      <dgm:spPr/>
      <dgm:t>
        <a:bodyPr/>
        <a:lstStyle/>
        <a:p>
          <a:pPr>
            <a:lnSpc>
              <a:spcPct val="100000"/>
            </a:lnSpc>
          </a:pPr>
          <a:r>
            <a:rPr lang="en-US" dirty="0"/>
            <a:t>An attribute is represented by an oval or ellipse connected to its respective entity. It represents a property or characteristic of an entity. The attribute's name is written inside the oval.</a:t>
          </a:r>
          <a:endParaRPr lang="en-IN" dirty="0"/>
        </a:p>
      </dgm:t>
    </dgm:pt>
    <dgm:pt modelId="{07B812FB-05FC-8042-9236-D367ED7FFD76}" type="parTrans" cxnId="{096A1054-C257-0842-AF06-5AA43ECC91A4}">
      <dgm:prSet/>
      <dgm:spPr/>
      <dgm:t>
        <a:bodyPr/>
        <a:lstStyle/>
        <a:p>
          <a:endParaRPr lang="en-GB"/>
        </a:p>
      </dgm:t>
    </dgm:pt>
    <dgm:pt modelId="{74C27F01-C805-C942-89D3-85C8D15B1332}" type="sibTrans" cxnId="{096A1054-C257-0842-AF06-5AA43ECC91A4}">
      <dgm:prSet/>
      <dgm:spPr/>
      <dgm:t>
        <a:bodyPr/>
        <a:lstStyle/>
        <a:p>
          <a:endParaRPr lang="en-GB"/>
        </a:p>
      </dgm:t>
    </dgm:pt>
    <dgm:pt modelId="{807D0FF1-AC96-6645-A4AE-4C0163640D50}">
      <dgm:prSet/>
      <dgm:spPr/>
      <dgm:t>
        <a:bodyPr/>
        <a:lstStyle/>
        <a:p>
          <a:pPr>
            <a:lnSpc>
              <a:spcPct val="100000"/>
            </a:lnSpc>
          </a:pPr>
          <a:r>
            <a:rPr lang="en-IN" b="1" i="0" dirty="0"/>
            <a:t>Primary Key</a:t>
          </a:r>
          <a:endParaRPr lang="en-IN" dirty="0"/>
        </a:p>
      </dgm:t>
    </dgm:pt>
    <dgm:pt modelId="{53417520-5C88-E44F-AD42-3018138E0F0B}" type="parTrans" cxnId="{60350A4E-1806-B142-8BB2-0C5985A67E1F}">
      <dgm:prSet/>
      <dgm:spPr/>
      <dgm:t>
        <a:bodyPr/>
        <a:lstStyle/>
        <a:p>
          <a:endParaRPr lang="en-GB"/>
        </a:p>
      </dgm:t>
    </dgm:pt>
    <dgm:pt modelId="{AC86A8C3-5FFF-1849-8A65-7FEDF479CF7F}" type="sibTrans" cxnId="{60350A4E-1806-B142-8BB2-0C5985A67E1F}">
      <dgm:prSet/>
      <dgm:spPr/>
      <dgm:t>
        <a:bodyPr/>
        <a:lstStyle/>
        <a:p>
          <a:endParaRPr lang="en-GB"/>
        </a:p>
      </dgm:t>
    </dgm:pt>
    <dgm:pt modelId="{429569F2-87E8-764C-88A9-0B0A1BA9F30C}">
      <dgm:prSet/>
      <dgm:spPr/>
      <dgm:t>
        <a:bodyPr/>
        <a:lstStyle/>
        <a:p>
          <a:pPr>
            <a:lnSpc>
              <a:spcPct val="100000"/>
            </a:lnSpc>
          </a:pPr>
          <a:r>
            <a:rPr lang="en-US" dirty="0"/>
            <a:t>The primary key is an attribute (or combination of attributes) that uniquely identifies each record in an entity. It is underlined within the attribute oval.</a:t>
          </a:r>
          <a:endParaRPr lang="en-IN" dirty="0"/>
        </a:p>
      </dgm:t>
    </dgm:pt>
    <dgm:pt modelId="{65C30315-F360-7C4D-B943-9140D529B3BE}" type="parTrans" cxnId="{28C59E96-6BE2-2747-B10A-2043DCB99DCD}">
      <dgm:prSet/>
      <dgm:spPr/>
      <dgm:t>
        <a:bodyPr/>
        <a:lstStyle/>
        <a:p>
          <a:endParaRPr lang="en-GB"/>
        </a:p>
      </dgm:t>
    </dgm:pt>
    <dgm:pt modelId="{A6508B92-C2C8-914C-8E7A-306DCC6B9F6A}" type="sibTrans" cxnId="{28C59E96-6BE2-2747-B10A-2043DCB99DCD}">
      <dgm:prSet/>
      <dgm:spPr/>
      <dgm:t>
        <a:bodyPr/>
        <a:lstStyle/>
        <a:p>
          <a:endParaRPr lang="en-GB"/>
        </a:p>
      </dgm:t>
    </dgm:pt>
    <dgm:pt modelId="{16A1C0A8-2D2C-4BFD-BDBC-70A4D45D9DFF}" type="pres">
      <dgm:prSet presAssocID="{398E537D-3546-B043-A9BB-45DA328F6DFF}" presName="root" presStyleCnt="0">
        <dgm:presLayoutVars>
          <dgm:dir/>
          <dgm:resizeHandles val="exact"/>
        </dgm:presLayoutVars>
      </dgm:prSet>
      <dgm:spPr/>
    </dgm:pt>
    <dgm:pt modelId="{EAF6768E-A7DE-4F24-806E-065BD003A150}" type="pres">
      <dgm:prSet presAssocID="{FEF7347C-F875-324A-8522-EAFDEB73C4E0}" presName="compNode" presStyleCnt="0"/>
      <dgm:spPr/>
    </dgm:pt>
    <dgm:pt modelId="{84804AEE-E752-4097-BEE8-8E9C202B463C}" type="pres">
      <dgm:prSet presAssocID="{FEF7347C-F875-324A-8522-EAFDEB73C4E0}" presName="bgRect" presStyleLbl="bgShp" presStyleIdx="0" presStyleCnt="3"/>
      <dgm:spPr/>
    </dgm:pt>
    <dgm:pt modelId="{22F850AB-195A-42A6-AB04-586BB3422B58}" type="pres">
      <dgm:prSet presAssocID="{FEF7347C-F875-324A-8522-EAFDEB73C4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6BEE50D-E213-4507-BD66-2E9BEF214CB2}" type="pres">
      <dgm:prSet presAssocID="{FEF7347C-F875-324A-8522-EAFDEB73C4E0}" presName="spaceRect" presStyleCnt="0"/>
      <dgm:spPr/>
    </dgm:pt>
    <dgm:pt modelId="{4D4880BE-73ED-4EEF-9131-97392450E948}" type="pres">
      <dgm:prSet presAssocID="{FEF7347C-F875-324A-8522-EAFDEB73C4E0}" presName="parTx" presStyleLbl="revTx" presStyleIdx="0" presStyleCnt="6">
        <dgm:presLayoutVars>
          <dgm:chMax val="0"/>
          <dgm:chPref val="0"/>
        </dgm:presLayoutVars>
      </dgm:prSet>
      <dgm:spPr/>
    </dgm:pt>
    <dgm:pt modelId="{B0C9CF96-5B47-4BDD-B9A5-2EEC3A621994}" type="pres">
      <dgm:prSet presAssocID="{FEF7347C-F875-324A-8522-EAFDEB73C4E0}" presName="desTx" presStyleLbl="revTx" presStyleIdx="1" presStyleCnt="6">
        <dgm:presLayoutVars/>
      </dgm:prSet>
      <dgm:spPr/>
    </dgm:pt>
    <dgm:pt modelId="{A5A8175D-BAA9-4557-8D51-C2D4B3825E60}" type="pres">
      <dgm:prSet presAssocID="{976708EC-5DFF-9646-97D8-8528BCFBD8AA}" presName="sibTrans" presStyleCnt="0"/>
      <dgm:spPr/>
    </dgm:pt>
    <dgm:pt modelId="{20061722-9B47-49E6-B95E-CCA25ABB64B3}" type="pres">
      <dgm:prSet presAssocID="{B1262131-B83C-5C43-A93D-F0A8940FD227}" presName="compNode" presStyleCnt="0"/>
      <dgm:spPr/>
    </dgm:pt>
    <dgm:pt modelId="{F913E74D-9BE0-45F3-8C86-409DCDF05862}" type="pres">
      <dgm:prSet presAssocID="{B1262131-B83C-5C43-A93D-F0A8940FD227}" presName="bgRect" presStyleLbl="bgShp" presStyleIdx="1" presStyleCnt="3"/>
      <dgm:spPr/>
    </dgm:pt>
    <dgm:pt modelId="{54F1F225-4F9D-4990-972B-EAF3ECD72C02}" type="pres">
      <dgm:prSet presAssocID="{B1262131-B83C-5C43-A93D-F0A8940FD227}" presName="iconRect" presStyleLbl="node1" presStyleIdx="1" presStyleCnt="3" custFlipVert="0" custFlipHor="1" custScaleX="11445" custScaleY="6941" custLinFactX="700000" custLinFactY="-7738" custLinFactNeighborX="773650" custLinFactNeighborY="-100000"/>
      <dgm:spPr>
        <a:solidFill>
          <a:schemeClr val="tx1"/>
        </a:solidFill>
        <a:ln>
          <a:noFill/>
        </a:ln>
      </dgm:spPr>
    </dgm:pt>
    <dgm:pt modelId="{65AF9706-A689-4220-ACFE-E0BC15223602}" type="pres">
      <dgm:prSet presAssocID="{B1262131-B83C-5C43-A93D-F0A8940FD227}" presName="spaceRect" presStyleCnt="0"/>
      <dgm:spPr/>
    </dgm:pt>
    <dgm:pt modelId="{F396B423-E214-4769-B0E8-38E4473F8747}" type="pres">
      <dgm:prSet presAssocID="{B1262131-B83C-5C43-A93D-F0A8940FD227}" presName="parTx" presStyleLbl="revTx" presStyleIdx="2" presStyleCnt="6">
        <dgm:presLayoutVars>
          <dgm:chMax val="0"/>
          <dgm:chPref val="0"/>
        </dgm:presLayoutVars>
      </dgm:prSet>
      <dgm:spPr/>
    </dgm:pt>
    <dgm:pt modelId="{46A9766B-4108-40CD-B062-85962AFC5EA5}" type="pres">
      <dgm:prSet presAssocID="{B1262131-B83C-5C43-A93D-F0A8940FD227}" presName="desTx" presStyleLbl="revTx" presStyleIdx="3" presStyleCnt="6">
        <dgm:presLayoutVars/>
      </dgm:prSet>
      <dgm:spPr/>
    </dgm:pt>
    <dgm:pt modelId="{3361BC82-8529-40CF-B107-6C2C77CCFE7C}" type="pres">
      <dgm:prSet presAssocID="{C6FD2A8C-B8BD-624D-811D-249BDF2EB19B}" presName="sibTrans" presStyleCnt="0"/>
      <dgm:spPr/>
    </dgm:pt>
    <dgm:pt modelId="{1606359D-8549-4FA6-9C95-FCC4A38CF0B3}" type="pres">
      <dgm:prSet presAssocID="{807D0FF1-AC96-6645-A4AE-4C0163640D50}" presName="compNode" presStyleCnt="0"/>
      <dgm:spPr/>
    </dgm:pt>
    <dgm:pt modelId="{CCB5BCEA-4D60-4018-8A09-C3375681A66D}" type="pres">
      <dgm:prSet presAssocID="{807D0FF1-AC96-6645-A4AE-4C0163640D50}" presName="bgRect" presStyleLbl="bgShp" presStyleIdx="2" presStyleCnt="3"/>
      <dgm:spPr/>
    </dgm:pt>
    <dgm:pt modelId="{666365E8-AC62-4847-BC5F-9E2510D94FDF}" type="pres">
      <dgm:prSet presAssocID="{807D0FF1-AC96-6645-A4AE-4C0163640D50}" presName="iconRect" presStyleLbl="node1" presStyleIdx="2" presStyleCnt="3" custFlipVert="1" custFlipHor="0" custScaleX="165251" custScaleY="11488" custLinFactY="-140755" custLinFactNeighborX="15821" custLinFactNeighborY="-200000"/>
      <dgm:spPr>
        <a:solidFill>
          <a:schemeClr val="tx1"/>
        </a:solidFill>
        <a:ln>
          <a:noFill/>
        </a:ln>
      </dgm:spPr>
    </dgm:pt>
    <dgm:pt modelId="{44C4B8E6-D556-4C75-A9B1-6E0266D14F7E}" type="pres">
      <dgm:prSet presAssocID="{807D0FF1-AC96-6645-A4AE-4C0163640D50}" presName="spaceRect" presStyleCnt="0"/>
      <dgm:spPr/>
    </dgm:pt>
    <dgm:pt modelId="{21D06219-88A8-4BDE-B876-338B55D2E725}" type="pres">
      <dgm:prSet presAssocID="{807D0FF1-AC96-6645-A4AE-4C0163640D50}" presName="parTx" presStyleLbl="revTx" presStyleIdx="4" presStyleCnt="6">
        <dgm:presLayoutVars>
          <dgm:chMax val="0"/>
          <dgm:chPref val="0"/>
        </dgm:presLayoutVars>
      </dgm:prSet>
      <dgm:spPr/>
    </dgm:pt>
    <dgm:pt modelId="{1515D945-98DD-4FA6-8EB6-3CE86BFE232A}" type="pres">
      <dgm:prSet presAssocID="{807D0FF1-AC96-6645-A4AE-4C0163640D50}" presName="desTx" presStyleLbl="revTx" presStyleIdx="5" presStyleCnt="6">
        <dgm:presLayoutVars/>
      </dgm:prSet>
      <dgm:spPr/>
    </dgm:pt>
  </dgm:ptLst>
  <dgm:cxnLst>
    <dgm:cxn modelId="{C61BE001-26F9-8745-823E-FF29607EE8AB}" srcId="{398E537D-3546-B043-A9BB-45DA328F6DFF}" destId="{FEF7347C-F875-324A-8522-EAFDEB73C4E0}" srcOrd="0" destOrd="0" parTransId="{7BCD4DED-73D6-3B42-BAC5-4947C29DF43D}" sibTransId="{976708EC-5DFF-9646-97D8-8528BCFBD8AA}"/>
    <dgm:cxn modelId="{5907D634-33D3-1A46-959B-0736C614BB59}" type="presOf" srcId="{FEF7347C-F875-324A-8522-EAFDEB73C4E0}" destId="{4D4880BE-73ED-4EEF-9131-97392450E948}" srcOrd="0" destOrd="0" presId="urn:microsoft.com/office/officeart/2018/2/layout/IconVerticalSolidList"/>
    <dgm:cxn modelId="{F02D5A35-12E1-5041-9651-B2477F399E5C}" type="presOf" srcId="{807D0FF1-AC96-6645-A4AE-4C0163640D50}" destId="{21D06219-88A8-4BDE-B876-338B55D2E725}" srcOrd="0" destOrd="0" presId="urn:microsoft.com/office/officeart/2018/2/layout/IconVerticalSolidList"/>
    <dgm:cxn modelId="{60350A4E-1806-B142-8BB2-0C5985A67E1F}" srcId="{398E537D-3546-B043-A9BB-45DA328F6DFF}" destId="{807D0FF1-AC96-6645-A4AE-4C0163640D50}" srcOrd="2" destOrd="0" parTransId="{53417520-5C88-E44F-AD42-3018138E0F0B}" sibTransId="{AC86A8C3-5FFF-1849-8A65-7FEDF479CF7F}"/>
    <dgm:cxn modelId="{096A1054-C257-0842-AF06-5AA43ECC91A4}" srcId="{B1262131-B83C-5C43-A93D-F0A8940FD227}" destId="{072F184D-B78D-1E4B-BB0D-42012B14CC83}" srcOrd="0" destOrd="0" parTransId="{07B812FB-05FC-8042-9236-D367ED7FFD76}" sibTransId="{74C27F01-C805-C942-89D3-85C8D15B1332}"/>
    <dgm:cxn modelId="{28C59E96-6BE2-2747-B10A-2043DCB99DCD}" srcId="{807D0FF1-AC96-6645-A4AE-4C0163640D50}" destId="{429569F2-87E8-764C-88A9-0B0A1BA9F30C}" srcOrd="0" destOrd="0" parTransId="{65C30315-F360-7C4D-B943-9140D529B3BE}" sibTransId="{A6508B92-C2C8-914C-8E7A-306DCC6B9F6A}"/>
    <dgm:cxn modelId="{4A5988AC-D15A-7240-85B2-482F925F1CF0}" srcId="{398E537D-3546-B043-A9BB-45DA328F6DFF}" destId="{B1262131-B83C-5C43-A93D-F0A8940FD227}" srcOrd="1" destOrd="0" parTransId="{D33D63D0-644B-0946-8BC6-D2EBFD73F755}" sibTransId="{C6FD2A8C-B8BD-624D-811D-249BDF2EB19B}"/>
    <dgm:cxn modelId="{8FAFCFC1-C1EB-AF49-99B4-08878DDC0FBD}" type="presOf" srcId="{B1262131-B83C-5C43-A93D-F0A8940FD227}" destId="{F396B423-E214-4769-B0E8-38E4473F8747}" srcOrd="0" destOrd="0" presId="urn:microsoft.com/office/officeart/2018/2/layout/IconVerticalSolidList"/>
    <dgm:cxn modelId="{8F8302C4-F53D-6C4B-A9E0-8B1C2622EF05}" type="presOf" srcId="{398E537D-3546-B043-A9BB-45DA328F6DFF}" destId="{16A1C0A8-2D2C-4BFD-BDBC-70A4D45D9DFF}" srcOrd="0" destOrd="0" presId="urn:microsoft.com/office/officeart/2018/2/layout/IconVerticalSolidList"/>
    <dgm:cxn modelId="{683E29C4-5FBE-A84A-9E0F-439AB6AC462B}" srcId="{FEF7347C-F875-324A-8522-EAFDEB73C4E0}" destId="{1237CFDA-8E0D-DD49-8685-5BBC11FD5C44}" srcOrd="0" destOrd="0" parTransId="{D8D8FE12-C7E9-D449-B37A-FA00D7AEB755}" sibTransId="{6C141C1C-A842-F043-9C0A-913089D31985}"/>
    <dgm:cxn modelId="{AB3ADEC4-8536-3147-8698-97B1DDECABB1}" type="presOf" srcId="{1237CFDA-8E0D-DD49-8685-5BBC11FD5C44}" destId="{B0C9CF96-5B47-4BDD-B9A5-2EEC3A621994}" srcOrd="0" destOrd="0" presId="urn:microsoft.com/office/officeart/2018/2/layout/IconVerticalSolidList"/>
    <dgm:cxn modelId="{51BDFFF0-7225-5348-9BFB-FEBC149ABEFB}" type="presOf" srcId="{072F184D-B78D-1E4B-BB0D-42012B14CC83}" destId="{46A9766B-4108-40CD-B062-85962AFC5EA5}" srcOrd="0" destOrd="0" presId="urn:microsoft.com/office/officeart/2018/2/layout/IconVerticalSolidList"/>
    <dgm:cxn modelId="{6430FEFF-1C17-1245-912C-D61BA41F2B74}" type="presOf" srcId="{429569F2-87E8-764C-88A9-0B0A1BA9F30C}" destId="{1515D945-98DD-4FA6-8EB6-3CE86BFE232A}" srcOrd="0" destOrd="0" presId="urn:microsoft.com/office/officeart/2018/2/layout/IconVerticalSolidList"/>
    <dgm:cxn modelId="{50CCD4A2-DBEC-B24E-9124-62543915F15D}" type="presParOf" srcId="{16A1C0A8-2D2C-4BFD-BDBC-70A4D45D9DFF}" destId="{EAF6768E-A7DE-4F24-806E-065BD003A150}" srcOrd="0" destOrd="0" presId="urn:microsoft.com/office/officeart/2018/2/layout/IconVerticalSolidList"/>
    <dgm:cxn modelId="{6541F074-E0A7-6548-8212-E5B50D753F4B}" type="presParOf" srcId="{EAF6768E-A7DE-4F24-806E-065BD003A150}" destId="{84804AEE-E752-4097-BEE8-8E9C202B463C}" srcOrd="0" destOrd="0" presId="urn:microsoft.com/office/officeart/2018/2/layout/IconVerticalSolidList"/>
    <dgm:cxn modelId="{EB0A8038-4E91-B043-A1FE-14F5D4D02FE7}" type="presParOf" srcId="{EAF6768E-A7DE-4F24-806E-065BD003A150}" destId="{22F850AB-195A-42A6-AB04-586BB3422B58}" srcOrd="1" destOrd="0" presId="urn:microsoft.com/office/officeart/2018/2/layout/IconVerticalSolidList"/>
    <dgm:cxn modelId="{AEED2F4D-EE6D-F44D-ADD3-6E4C1007A146}" type="presParOf" srcId="{EAF6768E-A7DE-4F24-806E-065BD003A150}" destId="{F6BEE50D-E213-4507-BD66-2E9BEF214CB2}" srcOrd="2" destOrd="0" presId="urn:microsoft.com/office/officeart/2018/2/layout/IconVerticalSolidList"/>
    <dgm:cxn modelId="{3C1FA40D-8EB4-AE40-AF5E-70AF7C6781DC}" type="presParOf" srcId="{EAF6768E-A7DE-4F24-806E-065BD003A150}" destId="{4D4880BE-73ED-4EEF-9131-97392450E948}" srcOrd="3" destOrd="0" presId="urn:microsoft.com/office/officeart/2018/2/layout/IconVerticalSolidList"/>
    <dgm:cxn modelId="{2B7122EE-56DE-2441-9A8E-A6710E379B97}" type="presParOf" srcId="{EAF6768E-A7DE-4F24-806E-065BD003A150}" destId="{B0C9CF96-5B47-4BDD-B9A5-2EEC3A621994}" srcOrd="4" destOrd="0" presId="urn:microsoft.com/office/officeart/2018/2/layout/IconVerticalSolidList"/>
    <dgm:cxn modelId="{CF1E01C7-C1B5-924C-A94D-AD89EDF4E912}" type="presParOf" srcId="{16A1C0A8-2D2C-4BFD-BDBC-70A4D45D9DFF}" destId="{A5A8175D-BAA9-4557-8D51-C2D4B3825E60}" srcOrd="1" destOrd="0" presId="urn:microsoft.com/office/officeart/2018/2/layout/IconVerticalSolidList"/>
    <dgm:cxn modelId="{B5A76910-A9F3-C643-AE57-B6A56AD60A7E}" type="presParOf" srcId="{16A1C0A8-2D2C-4BFD-BDBC-70A4D45D9DFF}" destId="{20061722-9B47-49E6-B95E-CCA25ABB64B3}" srcOrd="2" destOrd="0" presId="urn:microsoft.com/office/officeart/2018/2/layout/IconVerticalSolidList"/>
    <dgm:cxn modelId="{0E42AA59-63F0-4942-A900-F8925D6D1145}" type="presParOf" srcId="{20061722-9B47-49E6-B95E-CCA25ABB64B3}" destId="{F913E74D-9BE0-45F3-8C86-409DCDF05862}" srcOrd="0" destOrd="0" presId="urn:microsoft.com/office/officeart/2018/2/layout/IconVerticalSolidList"/>
    <dgm:cxn modelId="{A94194C8-BEED-014D-9A94-C03ECABE25B0}" type="presParOf" srcId="{20061722-9B47-49E6-B95E-CCA25ABB64B3}" destId="{54F1F225-4F9D-4990-972B-EAF3ECD72C02}" srcOrd="1" destOrd="0" presId="urn:microsoft.com/office/officeart/2018/2/layout/IconVerticalSolidList"/>
    <dgm:cxn modelId="{BB10A718-DA43-0F44-B094-21F87F70174D}" type="presParOf" srcId="{20061722-9B47-49E6-B95E-CCA25ABB64B3}" destId="{65AF9706-A689-4220-ACFE-E0BC15223602}" srcOrd="2" destOrd="0" presId="urn:microsoft.com/office/officeart/2018/2/layout/IconVerticalSolidList"/>
    <dgm:cxn modelId="{B5565D13-31A6-0F4D-9F7D-B6D91CB68E45}" type="presParOf" srcId="{20061722-9B47-49E6-B95E-CCA25ABB64B3}" destId="{F396B423-E214-4769-B0E8-38E4473F8747}" srcOrd="3" destOrd="0" presId="urn:microsoft.com/office/officeart/2018/2/layout/IconVerticalSolidList"/>
    <dgm:cxn modelId="{C913237F-F817-6E40-9DF9-FCD0A21A766E}" type="presParOf" srcId="{20061722-9B47-49E6-B95E-CCA25ABB64B3}" destId="{46A9766B-4108-40CD-B062-85962AFC5EA5}" srcOrd="4" destOrd="0" presId="urn:microsoft.com/office/officeart/2018/2/layout/IconVerticalSolidList"/>
    <dgm:cxn modelId="{AEFA0CE1-17D9-F942-8201-E5F59435793C}" type="presParOf" srcId="{16A1C0A8-2D2C-4BFD-BDBC-70A4D45D9DFF}" destId="{3361BC82-8529-40CF-B107-6C2C77CCFE7C}" srcOrd="3" destOrd="0" presId="urn:microsoft.com/office/officeart/2018/2/layout/IconVerticalSolidList"/>
    <dgm:cxn modelId="{7043C648-AF8C-A24D-BC1E-A191F7605FFD}" type="presParOf" srcId="{16A1C0A8-2D2C-4BFD-BDBC-70A4D45D9DFF}" destId="{1606359D-8549-4FA6-9C95-FCC4A38CF0B3}" srcOrd="4" destOrd="0" presId="urn:microsoft.com/office/officeart/2018/2/layout/IconVerticalSolidList"/>
    <dgm:cxn modelId="{A668EE71-0E8A-464C-9878-0C12620796F5}" type="presParOf" srcId="{1606359D-8549-4FA6-9C95-FCC4A38CF0B3}" destId="{CCB5BCEA-4D60-4018-8A09-C3375681A66D}" srcOrd="0" destOrd="0" presId="urn:microsoft.com/office/officeart/2018/2/layout/IconVerticalSolidList"/>
    <dgm:cxn modelId="{61FDB8AA-F874-4442-A0A3-ED0E831D100C}" type="presParOf" srcId="{1606359D-8549-4FA6-9C95-FCC4A38CF0B3}" destId="{666365E8-AC62-4847-BC5F-9E2510D94FDF}" srcOrd="1" destOrd="0" presId="urn:microsoft.com/office/officeart/2018/2/layout/IconVerticalSolidList"/>
    <dgm:cxn modelId="{01B0785B-F3C3-864C-9801-6F02CAD7BD45}" type="presParOf" srcId="{1606359D-8549-4FA6-9C95-FCC4A38CF0B3}" destId="{44C4B8E6-D556-4C75-A9B1-6E0266D14F7E}" srcOrd="2" destOrd="0" presId="urn:microsoft.com/office/officeart/2018/2/layout/IconVerticalSolidList"/>
    <dgm:cxn modelId="{C1D92337-9D64-2848-9B47-5FD1D39BA986}" type="presParOf" srcId="{1606359D-8549-4FA6-9C95-FCC4A38CF0B3}" destId="{21D06219-88A8-4BDE-B876-338B55D2E725}" srcOrd="3" destOrd="0" presId="urn:microsoft.com/office/officeart/2018/2/layout/IconVerticalSolidList"/>
    <dgm:cxn modelId="{351D2284-7E64-D54C-B021-53C528D551C0}" type="presParOf" srcId="{1606359D-8549-4FA6-9C95-FCC4A38CF0B3}" destId="{1515D945-98DD-4FA6-8EB6-3CE86BFE232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E537D-3546-B043-A9BB-45DA328F6D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FEF7347C-F875-324A-8522-EAFDEB73C4E0}">
      <dgm:prSet/>
      <dgm:spPr/>
      <dgm:t>
        <a:bodyPr/>
        <a:lstStyle/>
        <a:p>
          <a:pPr>
            <a:lnSpc>
              <a:spcPct val="100000"/>
            </a:lnSpc>
          </a:pPr>
          <a:r>
            <a:rPr lang="en-IN" b="1" i="0" dirty="0"/>
            <a:t>Relationship</a:t>
          </a:r>
          <a:endParaRPr lang="en-IN" dirty="0"/>
        </a:p>
      </dgm:t>
    </dgm:pt>
    <dgm:pt modelId="{7BCD4DED-73D6-3B42-BAC5-4947C29DF43D}" type="parTrans" cxnId="{C61BE001-26F9-8745-823E-FF29607EE8AB}">
      <dgm:prSet/>
      <dgm:spPr/>
      <dgm:t>
        <a:bodyPr/>
        <a:lstStyle/>
        <a:p>
          <a:endParaRPr lang="en-GB"/>
        </a:p>
      </dgm:t>
    </dgm:pt>
    <dgm:pt modelId="{976708EC-5DFF-9646-97D8-8528BCFBD8AA}" type="sibTrans" cxnId="{C61BE001-26F9-8745-823E-FF29607EE8AB}">
      <dgm:prSet/>
      <dgm:spPr/>
      <dgm:t>
        <a:bodyPr/>
        <a:lstStyle/>
        <a:p>
          <a:endParaRPr lang="en-GB"/>
        </a:p>
      </dgm:t>
    </dgm:pt>
    <dgm:pt modelId="{1237CFDA-8E0D-DD49-8685-5BBC11FD5C44}">
      <dgm:prSet/>
      <dgm:spPr/>
      <dgm:t>
        <a:bodyPr/>
        <a:lstStyle/>
        <a:p>
          <a:pPr>
            <a:lnSpc>
              <a:spcPct val="100000"/>
            </a:lnSpc>
          </a:pPr>
          <a:r>
            <a:rPr lang="en-US" dirty="0"/>
            <a:t>A relationship is represented by a diamond shape connecting two or more entities. It indicates how entities are related to each other. The type of relationship (such as one-to-one, one-to-many, or many-to-many) is often labeled near the diamond.</a:t>
          </a:r>
          <a:endParaRPr lang="en-IN" dirty="0"/>
        </a:p>
      </dgm:t>
    </dgm:pt>
    <dgm:pt modelId="{D8D8FE12-C7E9-D449-B37A-FA00D7AEB755}" type="parTrans" cxnId="{683E29C4-5FBE-A84A-9E0F-439AB6AC462B}">
      <dgm:prSet/>
      <dgm:spPr/>
      <dgm:t>
        <a:bodyPr/>
        <a:lstStyle/>
        <a:p>
          <a:endParaRPr lang="en-GB"/>
        </a:p>
      </dgm:t>
    </dgm:pt>
    <dgm:pt modelId="{6C141C1C-A842-F043-9C0A-913089D31985}" type="sibTrans" cxnId="{683E29C4-5FBE-A84A-9E0F-439AB6AC462B}">
      <dgm:prSet/>
      <dgm:spPr/>
      <dgm:t>
        <a:bodyPr/>
        <a:lstStyle/>
        <a:p>
          <a:endParaRPr lang="en-GB"/>
        </a:p>
      </dgm:t>
    </dgm:pt>
    <dgm:pt modelId="{B1262131-B83C-5C43-A93D-F0A8940FD227}">
      <dgm:prSet/>
      <dgm:spPr/>
      <dgm:t>
        <a:bodyPr/>
        <a:lstStyle/>
        <a:p>
          <a:pPr>
            <a:lnSpc>
              <a:spcPct val="100000"/>
            </a:lnSpc>
          </a:pPr>
          <a:r>
            <a:rPr lang="en-IN" b="1" i="0" dirty="0"/>
            <a:t>Cardinality</a:t>
          </a:r>
          <a:endParaRPr lang="en-IN" dirty="0"/>
        </a:p>
      </dgm:t>
    </dgm:pt>
    <dgm:pt modelId="{D33D63D0-644B-0946-8BC6-D2EBFD73F755}" type="parTrans" cxnId="{4A5988AC-D15A-7240-85B2-482F925F1CF0}">
      <dgm:prSet/>
      <dgm:spPr/>
      <dgm:t>
        <a:bodyPr/>
        <a:lstStyle/>
        <a:p>
          <a:endParaRPr lang="en-GB"/>
        </a:p>
      </dgm:t>
    </dgm:pt>
    <dgm:pt modelId="{C6FD2A8C-B8BD-624D-811D-249BDF2EB19B}" type="sibTrans" cxnId="{4A5988AC-D15A-7240-85B2-482F925F1CF0}">
      <dgm:prSet/>
      <dgm:spPr/>
      <dgm:t>
        <a:bodyPr/>
        <a:lstStyle/>
        <a:p>
          <a:endParaRPr lang="en-GB"/>
        </a:p>
      </dgm:t>
    </dgm:pt>
    <dgm:pt modelId="{072F184D-B78D-1E4B-BB0D-42012B14CC83}">
      <dgm:prSet/>
      <dgm:spPr/>
      <dgm:t>
        <a:bodyPr/>
        <a:lstStyle/>
        <a:p>
          <a:pPr>
            <a:lnSpc>
              <a:spcPct val="100000"/>
            </a:lnSpc>
          </a:pPr>
          <a:r>
            <a:rPr lang="en-US" dirty="0"/>
            <a:t>Cardinality describes the numerical relationship between entities in a relationship. It is represented using symbols near the relationship lines, such as "1" (for one), "M" (for many), or a range (e.g., "1..N").</a:t>
          </a:r>
          <a:endParaRPr lang="en-IN" dirty="0"/>
        </a:p>
      </dgm:t>
    </dgm:pt>
    <dgm:pt modelId="{07B812FB-05FC-8042-9236-D367ED7FFD76}" type="parTrans" cxnId="{096A1054-C257-0842-AF06-5AA43ECC91A4}">
      <dgm:prSet/>
      <dgm:spPr/>
      <dgm:t>
        <a:bodyPr/>
        <a:lstStyle/>
        <a:p>
          <a:endParaRPr lang="en-GB"/>
        </a:p>
      </dgm:t>
    </dgm:pt>
    <dgm:pt modelId="{74C27F01-C805-C942-89D3-85C8D15B1332}" type="sibTrans" cxnId="{096A1054-C257-0842-AF06-5AA43ECC91A4}">
      <dgm:prSet/>
      <dgm:spPr/>
      <dgm:t>
        <a:bodyPr/>
        <a:lstStyle/>
        <a:p>
          <a:endParaRPr lang="en-GB"/>
        </a:p>
      </dgm:t>
    </dgm:pt>
    <dgm:pt modelId="{807D0FF1-AC96-6645-A4AE-4C0163640D50}">
      <dgm:prSet/>
      <dgm:spPr/>
      <dgm:t>
        <a:bodyPr/>
        <a:lstStyle/>
        <a:p>
          <a:pPr>
            <a:lnSpc>
              <a:spcPct val="100000"/>
            </a:lnSpc>
          </a:pPr>
          <a:r>
            <a:rPr lang="en-IN" b="1" i="0" dirty="0"/>
            <a:t>Weak Entity</a:t>
          </a:r>
          <a:endParaRPr lang="en-IN" dirty="0"/>
        </a:p>
      </dgm:t>
    </dgm:pt>
    <dgm:pt modelId="{53417520-5C88-E44F-AD42-3018138E0F0B}" type="parTrans" cxnId="{60350A4E-1806-B142-8BB2-0C5985A67E1F}">
      <dgm:prSet/>
      <dgm:spPr/>
      <dgm:t>
        <a:bodyPr/>
        <a:lstStyle/>
        <a:p>
          <a:endParaRPr lang="en-GB"/>
        </a:p>
      </dgm:t>
    </dgm:pt>
    <dgm:pt modelId="{AC86A8C3-5FFF-1849-8A65-7FEDF479CF7F}" type="sibTrans" cxnId="{60350A4E-1806-B142-8BB2-0C5985A67E1F}">
      <dgm:prSet/>
      <dgm:spPr/>
      <dgm:t>
        <a:bodyPr/>
        <a:lstStyle/>
        <a:p>
          <a:endParaRPr lang="en-GB"/>
        </a:p>
      </dgm:t>
    </dgm:pt>
    <dgm:pt modelId="{429569F2-87E8-764C-88A9-0B0A1BA9F30C}">
      <dgm:prSet/>
      <dgm:spPr/>
      <dgm:t>
        <a:bodyPr/>
        <a:lstStyle/>
        <a:p>
          <a:pPr>
            <a:lnSpc>
              <a:spcPct val="100000"/>
            </a:lnSpc>
          </a:pPr>
          <a:r>
            <a:rPr lang="en-US" dirty="0"/>
            <a:t>A weak entity is an entity that depends on another entity (called the owner entity) for its existence. It is represented by a double-bordered rectangle.</a:t>
          </a:r>
          <a:endParaRPr lang="en-IN" dirty="0"/>
        </a:p>
      </dgm:t>
    </dgm:pt>
    <dgm:pt modelId="{65C30315-F360-7C4D-B943-9140D529B3BE}" type="parTrans" cxnId="{28C59E96-6BE2-2747-B10A-2043DCB99DCD}">
      <dgm:prSet/>
      <dgm:spPr/>
      <dgm:t>
        <a:bodyPr/>
        <a:lstStyle/>
        <a:p>
          <a:endParaRPr lang="en-GB"/>
        </a:p>
      </dgm:t>
    </dgm:pt>
    <dgm:pt modelId="{A6508B92-C2C8-914C-8E7A-306DCC6B9F6A}" type="sibTrans" cxnId="{28C59E96-6BE2-2747-B10A-2043DCB99DCD}">
      <dgm:prSet/>
      <dgm:spPr/>
      <dgm:t>
        <a:bodyPr/>
        <a:lstStyle/>
        <a:p>
          <a:endParaRPr lang="en-GB"/>
        </a:p>
      </dgm:t>
    </dgm:pt>
    <dgm:pt modelId="{16A1C0A8-2D2C-4BFD-BDBC-70A4D45D9DFF}" type="pres">
      <dgm:prSet presAssocID="{398E537D-3546-B043-A9BB-45DA328F6DFF}" presName="root" presStyleCnt="0">
        <dgm:presLayoutVars>
          <dgm:dir/>
          <dgm:resizeHandles val="exact"/>
        </dgm:presLayoutVars>
      </dgm:prSet>
      <dgm:spPr/>
    </dgm:pt>
    <dgm:pt modelId="{EAF6768E-A7DE-4F24-806E-065BD003A150}" type="pres">
      <dgm:prSet presAssocID="{FEF7347C-F875-324A-8522-EAFDEB73C4E0}" presName="compNode" presStyleCnt="0"/>
      <dgm:spPr/>
    </dgm:pt>
    <dgm:pt modelId="{84804AEE-E752-4097-BEE8-8E9C202B463C}" type="pres">
      <dgm:prSet presAssocID="{FEF7347C-F875-324A-8522-EAFDEB73C4E0}" presName="bgRect" presStyleLbl="bgShp" presStyleIdx="0" presStyleCnt="3"/>
      <dgm:spPr/>
    </dgm:pt>
    <dgm:pt modelId="{22F850AB-195A-42A6-AB04-586BB3422B58}" type="pres">
      <dgm:prSet presAssocID="{FEF7347C-F875-324A-8522-EAFDEB73C4E0}" presName="iconRect" presStyleLbl="node1" presStyleIdx="0" presStyleCnt="3" custFlipVert="0" custFlipHor="1" custScaleX="40199" custScaleY="13914" custLinFactY="140271" custLinFactNeighborX="50787" custLinFactNeighborY="200000"/>
      <dgm:spPr>
        <a:solidFill>
          <a:schemeClr val="tx1"/>
        </a:solidFill>
        <a:ln>
          <a:noFill/>
        </a:ln>
      </dgm:spPr>
    </dgm:pt>
    <dgm:pt modelId="{F6BEE50D-E213-4507-BD66-2E9BEF214CB2}" type="pres">
      <dgm:prSet presAssocID="{FEF7347C-F875-324A-8522-EAFDEB73C4E0}" presName="spaceRect" presStyleCnt="0"/>
      <dgm:spPr/>
    </dgm:pt>
    <dgm:pt modelId="{4D4880BE-73ED-4EEF-9131-97392450E948}" type="pres">
      <dgm:prSet presAssocID="{FEF7347C-F875-324A-8522-EAFDEB73C4E0}" presName="parTx" presStyleLbl="revTx" presStyleIdx="0" presStyleCnt="6">
        <dgm:presLayoutVars>
          <dgm:chMax val="0"/>
          <dgm:chPref val="0"/>
        </dgm:presLayoutVars>
      </dgm:prSet>
      <dgm:spPr/>
    </dgm:pt>
    <dgm:pt modelId="{B0C9CF96-5B47-4BDD-B9A5-2EEC3A621994}" type="pres">
      <dgm:prSet presAssocID="{FEF7347C-F875-324A-8522-EAFDEB73C4E0}" presName="desTx" presStyleLbl="revTx" presStyleIdx="1" presStyleCnt="6">
        <dgm:presLayoutVars/>
      </dgm:prSet>
      <dgm:spPr/>
    </dgm:pt>
    <dgm:pt modelId="{A5A8175D-BAA9-4557-8D51-C2D4B3825E60}" type="pres">
      <dgm:prSet presAssocID="{976708EC-5DFF-9646-97D8-8528BCFBD8AA}" presName="sibTrans" presStyleCnt="0"/>
      <dgm:spPr/>
    </dgm:pt>
    <dgm:pt modelId="{20061722-9B47-49E6-B95E-CCA25ABB64B3}" type="pres">
      <dgm:prSet presAssocID="{B1262131-B83C-5C43-A93D-F0A8940FD227}" presName="compNode" presStyleCnt="0"/>
      <dgm:spPr/>
    </dgm:pt>
    <dgm:pt modelId="{F913E74D-9BE0-45F3-8C86-409DCDF05862}" type="pres">
      <dgm:prSet presAssocID="{B1262131-B83C-5C43-A93D-F0A8940FD227}" presName="bgRect" presStyleLbl="bgShp" presStyleIdx="1" presStyleCnt="3" custLinFactNeighborY="-2104"/>
      <dgm:spPr/>
    </dgm:pt>
    <dgm:pt modelId="{54F1F225-4F9D-4990-972B-EAF3ECD72C02}" type="pres">
      <dgm:prSet presAssocID="{B1262131-B83C-5C43-A93D-F0A8940FD227}" presName="iconRect" presStyleLbl="node1" presStyleIdx="1" presStyleCnt="3" custFlipVert="0" custFlipHor="1" custScaleX="11445" custScaleY="6941" custLinFactX="700000" custLinFactY="-7738" custLinFactNeighborX="773650" custLinFactNeighborY="-100000"/>
      <dgm:spPr>
        <a:solidFill>
          <a:schemeClr val="tx1"/>
        </a:solidFill>
        <a:ln>
          <a:noFill/>
        </a:ln>
      </dgm:spPr>
    </dgm:pt>
    <dgm:pt modelId="{65AF9706-A689-4220-ACFE-E0BC15223602}" type="pres">
      <dgm:prSet presAssocID="{B1262131-B83C-5C43-A93D-F0A8940FD227}" presName="spaceRect" presStyleCnt="0"/>
      <dgm:spPr/>
    </dgm:pt>
    <dgm:pt modelId="{F396B423-E214-4769-B0E8-38E4473F8747}" type="pres">
      <dgm:prSet presAssocID="{B1262131-B83C-5C43-A93D-F0A8940FD227}" presName="parTx" presStyleLbl="revTx" presStyleIdx="2" presStyleCnt="6">
        <dgm:presLayoutVars>
          <dgm:chMax val="0"/>
          <dgm:chPref val="0"/>
        </dgm:presLayoutVars>
      </dgm:prSet>
      <dgm:spPr/>
    </dgm:pt>
    <dgm:pt modelId="{46A9766B-4108-40CD-B062-85962AFC5EA5}" type="pres">
      <dgm:prSet presAssocID="{B1262131-B83C-5C43-A93D-F0A8940FD227}" presName="desTx" presStyleLbl="revTx" presStyleIdx="3" presStyleCnt="6">
        <dgm:presLayoutVars/>
      </dgm:prSet>
      <dgm:spPr/>
    </dgm:pt>
    <dgm:pt modelId="{3361BC82-8529-40CF-B107-6C2C77CCFE7C}" type="pres">
      <dgm:prSet presAssocID="{C6FD2A8C-B8BD-624D-811D-249BDF2EB19B}" presName="sibTrans" presStyleCnt="0"/>
      <dgm:spPr/>
    </dgm:pt>
    <dgm:pt modelId="{1606359D-8549-4FA6-9C95-FCC4A38CF0B3}" type="pres">
      <dgm:prSet presAssocID="{807D0FF1-AC96-6645-A4AE-4C0163640D50}" presName="compNode" presStyleCnt="0"/>
      <dgm:spPr/>
    </dgm:pt>
    <dgm:pt modelId="{CCB5BCEA-4D60-4018-8A09-C3375681A66D}" type="pres">
      <dgm:prSet presAssocID="{807D0FF1-AC96-6645-A4AE-4C0163640D50}" presName="bgRect" presStyleLbl="bgShp" presStyleIdx="2" presStyleCnt="3"/>
      <dgm:spPr/>
    </dgm:pt>
    <dgm:pt modelId="{666365E8-AC62-4847-BC5F-9E2510D94FDF}" type="pres">
      <dgm:prSet presAssocID="{807D0FF1-AC96-6645-A4AE-4C0163640D50}" presName="iconRect" presStyleLbl="node1" presStyleIdx="2" presStyleCnt="3" custFlipVert="1" custFlipHor="0" custScaleX="165251" custScaleY="11488" custLinFactY="-140755" custLinFactNeighborX="15821" custLinFactNeighborY="-200000"/>
      <dgm:spPr>
        <a:solidFill>
          <a:schemeClr val="tx1"/>
        </a:solidFill>
        <a:ln>
          <a:noFill/>
        </a:ln>
      </dgm:spPr>
    </dgm:pt>
    <dgm:pt modelId="{44C4B8E6-D556-4C75-A9B1-6E0266D14F7E}" type="pres">
      <dgm:prSet presAssocID="{807D0FF1-AC96-6645-A4AE-4C0163640D50}" presName="spaceRect" presStyleCnt="0"/>
      <dgm:spPr/>
    </dgm:pt>
    <dgm:pt modelId="{21D06219-88A8-4BDE-B876-338B55D2E725}" type="pres">
      <dgm:prSet presAssocID="{807D0FF1-AC96-6645-A4AE-4C0163640D50}" presName="parTx" presStyleLbl="revTx" presStyleIdx="4" presStyleCnt="6">
        <dgm:presLayoutVars>
          <dgm:chMax val="0"/>
          <dgm:chPref val="0"/>
        </dgm:presLayoutVars>
      </dgm:prSet>
      <dgm:spPr/>
    </dgm:pt>
    <dgm:pt modelId="{1515D945-98DD-4FA6-8EB6-3CE86BFE232A}" type="pres">
      <dgm:prSet presAssocID="{807D0FF1-AC96-6645-A4AE-4C0163640D50}" presName="desTx" presStyleLbl="revTx" presStyleIdx="5" presStyleCnt="6">
        <dgm:presLayoutVars/>
      </dgm:prSet>
      <dgm:spPr/>
    </dgm:pt>
  </dgm:ptLst>
  <dgm:cxnLst>
    <dgm:cxn modelId="{C61BE001-26F9-8745-823E-FF29607EE8AB}" srcId="{398E537D-3546-B043-A9BB-45DA328F6DFF}" destId="{FEF7347C-F875-324A-8522-EAFDEB73C4E0}" srcOrd="0" destOrd="0" parTransId="{7BCD4DED-73D6-3B42-BAC5-4947C29DF43D}" sibTransId="{976708EC-5DFF-9646-97D8-8528BCFBD8AA}"/>
    <dgm:cxn modelId="{5907D634-33D3-1A46-959B-0736C614BB59}" type="presOf" srcId="{FEF7347C-F875-324A-8522-EAFDEB73C4E0}" destId="{4D4880BE-73ED-4EEF-9131-97392450E948}" srcOrd="0" destOrd="0" presId="urn:microsoft.com/office/officeart/2018/2/layout/IconVerticalSolidList"/>
    <dgm:cxn modelId="{F02D5A35-12E1-5041-9651-B2477F399E5C}" type="presOf" srcId="{807D0FF1-AC96-6645-A4AE-4C0163640D50}" destId="{21D06219-88A8-4BDE-B876-338B55D2E725}" srcOrd="0" destOrd="0" presId="urn:microsoft.com/office/officeart/2018/2/layout/IconVerticalSolidList"/>
    <dgm:cxn modelId="{60350A4E-1806-B142-8BB2-0C5985A67E1F}" srcId="{398E537D-3546-B043-A9BB-45DA328F6DFF}" destId="{807D0FF1-AC96-6645-A4AE-4C0163640D50}" srcOrd="2" destOrd="0" parTransId="{53417520-5C88-E44F-AD42-3018138E0F0B}" sibTransId="{AC86A8C3-5FFF-1849-8A65-7FEDF479CF7F}"/>
    <dgm:cxn modelId="{096A1054-C257-0842-AF06-5AA43ECC91A4}" srcId="{B1262131-B83C-5C43-A93D-F0A8940FD227}" destId="{072F184D-B78D-1E4B-BB0D-42012B14CC83}" srcOrd="0" destOrd="0" parTransId="{07B812FB-05FC-8042-9236-D367ED7FFD76}" sibTransId="{74C27F01-C805-C942-89D3-85C8D15B1332}"/>
    <dgm:cxn modelId="{28C59E96-6BE2-2747-B10A-2043DCB99DCD}" srcId="{807D0FF1-AC96-6645-A4AE-4C0163640D50}" destId="{429569F2-87E8-764C-88A9-0B0A1BA9F30C}" srcOrd="0" destOrd="0" parTransId="{65C30315-F360-7C4D-B943-9140D529B3BE}" sibTransId="{A6508B92-C2C8-914C-8E7A-306DCC6B9F6A}"/>
    <dgm:cxn modelId="{4A5988AC-D15A-7240-85B2-482F925F1CF0}" srcId="{398E537D-3546-B043-A9BB-45DA328F6DFF}" destId="{B1262131-B83C-5C43-A93D-F0A8940FD227}" srcOrd="1" destOrd="0" parTransId="{D33D63D0-644B-0946-8BC6-D2EBFD73F755}" sibTransId="{C6FD2A8C-B8BD-624D-811D-249BDF2EB19B}"/>
    <dgm:cxn modelId="{8FAFCFC1-C1EB-AF49-99B4-08878DDC0FBD}" type="presOf" srcId="{B1262131-B83C-5C43-A93D-F0A8940FD227}" destId="{F396B423-E214-4769-B0E8-38E4473F8747}" srcOrd="0" destOrd="0" presId="urn:microsoft.com/office/officeart/2018/2/layout/IconVerticalSolidList"/>
    <dgm:cxn modelId="{8F8302C4-F53D-6C4B-A9E0-8B1C2622EF05}" type="presOf" srcId="{398E537D-3546-B043-A9BB-45DA328F6DFF}" destId="{16A1C0A8-2D2C-4BFD-BDBC-70A4D45D9DFF}" srcOrd="0" destOrd="0" presId="urn:microsoft.com/office/officeart/2018/2/layout/IconVerticalSolidList"/>
    <dgm:cxn modelId="{683E29C4-5FBE-A84A-9E0F-439AB6AC462B}" srcId="{FEF7347C-F875-324A-8522-EAFDEB73C4E0}" destId="{1237CFDA-8E0D-DD49-8685-5BBC11FD5C44}" srcOrd="0" destOrd="0" parTransId="{D8D8FE12-C7E9-D449-B37A-FA00D7AEB755}" sibTransId="{6C141C1C-A842-F043-9C0A-913089D31985}"/>
    <dgm:cxn modelId="{AB3ADEC4-8536-3147-8698-97B1DDECABB1}" type="presOf" srcId="{1237CFDA-8E0D-DD49-8685-5BBC11FD5C44}" destId="{B0C9CF96-5B47-4BDD-B9A5-2EEC3A621994}" srcOrd="0" destOrd="0" presId="urn:microsoft.com/office/officeart/2018/2/layout/IconVerticalSolidList"/>
    <dgm:cxn modelId="{51BDFFF0-7225-5348-9BFB-FEBC149ABEFB}" type="presOf" srcId="{072F184D-B78D-1E4B-BB0D-42012B14CC83}" destId="{46A9766B-4108-40CD-B062-85962AFC5EA5}" srcOrd="0" destOrd="0" presId="urn:microsoft.com/office/officeart/2018/2/layout/IconVerticalSolidList"/>
    <dgm:cxn modelId="{6430FEFF-1C17-1245-912C-D61BA41F2B74}" type="presOf" srcId="{429569F2-87E8-764C-88A9-0B0A1BA9F30C}" destId="{1515D945-98DD-4FA6-8EB6-3CE86BFE232A}" srcOrd="0" destOrd="0" presId="urn:microsoft.com/office/officeart/2018/2/layout/IconVerticalSolidList"/>
    <dgm:cxn modelId="{50CCD4A2-DBEC-B24E-9124-62543915F15D}" type="presParOf" srcId="{16A1C0A8-2D2C-4BFD-BDBC-70A4D45D9DFF}" destId="{EAF6768E-A7DE-4F24-806E-065BD003A150}" srcOrd="0" destOrd="0" presId="urn:microsoft.com/office/officeart/2018/2/layout/IconVerticalSolidList"/>
    <dgm:cxn modelId="{6541F074-E0A7-6548-8212-E5B50D753F4B}" type="presParOf" srcId="{EAF6768E-A7DE-4F24-806E-065BD003A150}" destId="{84804AEE-E752-4097-BEE8-8E9C202B463C}" srcOrd="0" destOrd="0" presId="urn:microsoft.com/office/officeart/2018/2/layout/IconVerticalSolidList"/>
    <dgm:cxn modelId="{EB0A8038-4E91-B043-A1FE-14F5D4D02FE7}" type="presParOf" srcId="{EAF6768E-A7DE-4F24-806E-065BD003A150}" destId="{22F850AB-195A-42A6-AB04-586BB3422B58}" srcOrd="1" destOrd="0" presId="urn:microsoft.com/office/officeart/2018/2/layout/IconVerticalSolidList"/>
    <dgm:cxn modelId="{AEED2F4D-EE6D-F44D-ADD3-6E4C1007A146}" type="presParOf" srcId="{EAF6768E-A7DE-4F24-806E-065BD003A150}" destId="{F6BEE50D-E213-4507-BD66-2E9BEF214CB2}" srcOrd="2" destOrd="0" presId="urn:microsoft.com/office/officeart/2018/2/layout/IconVerticalSolidList"/>
    <dgm:cxn modelId="{3C1FA40D-8EB4-AE40-AF5E-70AF7C6781DC}" type="presParOf" srcId="{EAF6768E-A7DE-4F24-806E-065BD003A150}" destId="{4D4880BE-73ED-4EEF-9131-97392450E948}" srcOrd="3" destOrd="0" presId="urn:microsoft.com/office/officeart/2018/2/layout/IconVerticalSolidList"/>
    <dgm:cxn modelId="{2B7122EE-56DE-2441-9A8E-A6710E379B97}" type="presParOf" srcId="{EAF6768E-A7DE-4F24-806E-065BD003A150}" destId="{B0C9CF96-5B47-4BDD-B9A5-2EEC3A621994}" srcOrd="4" destOrd="0" presId="urn:microsoft.com/office/officeart/2018/2/layout/IconVerticalSolidList"/>
    <dgm:cxn modelId="{CF1E01C7-C1B5-924C-A94D-AD89EDF4E912}" type="presParOf" srcId="{16A1C0A8-2D2C-4BFD-BDBC-70A4D45D9DFF}" destId="{A5A8175D-BAA9-4557-8D51-C2D4B3825E60}" srcOrd="1" destOrd="0" presId="urn:microsoft.com/office/officeart/2018/2/layout/IconVerticalSolidList"/>
    <dgm:cxn modelId="{B5A76910-A9F3-C643-AE57-B6A56AD60A7E}" type="presParOf" srcId="{16A1C0A8-2D2C-4BFD-BDBC-70A4D45D9DFF}" destId="{20061722-9B47-49E6-B95E-CCA25ABB64B3}" srcOrd="2" destOrd="0" presId="urn:microsoft.com/office/officeart/2018/2/layout/IconVerticalSolidList"/>
    <dgm:cxn modelId="{0E42AA59-63F0-4942-A900-F8925D6D1145}" type="presParOf" srcId="{20061722-9B47-49E6-B95E-CCA25ABB64B3}" destId="{F913E74D-9BE0-45F3-8C86-409DCDF05862}" srcOrd="0" destOrd="0" presId="urn:microsoft.com/office/officeart/2018/2/layout/IconVerticalSolidList"/>
    <dgm:cxn modelId="{A94194C8-BEED-014D-9A94-C03ECABE25B0}" type="presParOf" srcId="{20061722-9B47-49E6-B95E-CCA25ABB64B3}" destId="{54F1F225-4F9D-4990-972B-EAF3ECD72C02}" srcOrd="1" destOrd="0" presId="urn:microsoft.com/office/officeart/2018/2/layout/IconVerticalSolidList"/>
    <dgm:cxn modelId="{BB10A718-DA43-0F44-B094-21F87F70174D}" type="presParOf" srcId="{20061722-9B47-49E6-B95E-CCA25ABB64B3}" destId="{65AF9706-A689-4220-ACFE-E0BC15223602}" srcOrd="2" destOrd="0" presId="urn:microsoft.com/office/officeart/2018/2/layout/IconVerticalSolidList"/>
    <dgm:cxn modelId="{B5565D13-31A6-0F4D-9F7D-B6D91CB68E45}" type="presParOf" srcId="{20061722-9B47-49E6-B95E-CCA25ABB64B3}" destId="{F396B423-E214-4769-B0E8-38E4473F8747}" srcOrd="3" destOrd="0" presId="urn:microsoft.com/office/officeart/2018/2/layout/IconVerticalSolidList"/>
    <dgm:cxn modelId="{C913237F-F817-6E40-9DF9-FCD0A21A766E}" type="presParOf" srcId="{20061722-9B47-49E6-B95E-CCA25ABB64B3}" destId="{46A9766B-4108-40CD-B062-85962AFC5EA5}" srcOrd="4" destOrd="0" presId="urn:microsoft.com/office/officeart/2018/2/layout/IconVerticalSolidList"/>
    <dgm:cxn modelId="{AEFA0CE1-17D9-F942-8201-E5F59435793C}" type="presParOf" srcId="{16A1C0A8-2D2C-4BFD-BDBC-70A4D45D9DFF}" destId="{3361BC82-8529-40CF-B107-6C2C77CCFE7C}" srcOrd="3" destOrd="0" presId="urn:microsoft.com/office/officeart/2018/2/layout/IconVerticalSolidList"/>
    <dgm:cxn modelId="{7043C648-AF8C-A24D-BC1E-A191F7605FFD}" type="presParOf" srcId="{16A1C0A8-2D2C-4BFD-BDBC-70A4D45D9DFF}" destId="{1606359D-8549-4FA6-9C95-FCC4A38CF0B3}" srcOrd="4" destOrd="0" presId="urn:microsoft.com/office/officeart/2018/2/layout/IconVerticalSolidList"/>
    <dgm:cxn modelId="{A668EE71-0E8A-464C-9878-0C12620796F5}" type="presParOf" srcId="{1606359D-8549-4FA6-9C95-FCC4A38CF0B3}" destId="{CCB5BCEA-4D60-4018-8A09-C3375681A66D}" srcOrd="0" destOrd="0" presId="urn:microsoft.com/office/officeart/2018/2/layout/IconVerticalSolidList"/>
    <dgm:cxn modelId="{61FDB8AA-F874-4442-A0A3-ED0E831D100C}" type="presParOf" srcId="{1606359D-8549-4FA6-9C95-FCC4A38CF0B3}" destId="{666365E8-AC62-4847-BC5F-9E2510D94FDF}" srcOrd="1" destOrd="0" presId="urn:microsoft.com/office/officeart/2018/2/layout/IconVerticalSolidList"/>
    <dgm:cxn modelId="{01B0785B-F3C3-864C-9801-6F02CAD7BD45}" type="presParOf" srcId="{1606359D-8549-4FA6-9C95-FCC4A38CF0B3}" destId="{44C4B8E6-D556-4C75-A9B1-6E0266D14F7E}" srcOrd="2" destOrd="0" presId="urn:microsoft.com/office/officeart/2018/2/layout/IconVerticalSolidList"/>
    <dgm:cxn modelId="{C1D92337-9D64-2848-9B47-5FD1D39BA986}" type="presParOf" srcId="{1606359D-8549-4FA6-9C95-FCC4A38CF0B3}" destId="{21D06219-88A8-4BDE-B876-338B55D2E725}" srcOrd="3" destOrd="0" presId="urn:microsoft.com/office/officeart/2018/2/layout/IconVerticalSolidList"/>
    <dgm:cxn modelId="{351D2284-7E64-D54C-B021-53C528D551C0}" type="presParOf" srcId="{1606359D-8549-4FA6-9C95-FCC4A38CF0B3}" destId="{1515D945-98DD-4FA6-8EB6-3CE86BFE232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8E537D-3546-B043-A9BB-45DA328F6D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FEF7347C-F875-324A-8522-EAFDEB73C4E0}">
      <dgm:prSet/>
      <dgm:spPr/>
      <dgm:t>
        <a:bodyPr/>
        <a:lstStyle/>
        <a:p>
          <a:pPr>
            <a:lnSpc>
              <a:spcPct val="100000"/>
            </a:lnSpc>
          </a:pPr>
          <a:r>
            <a:rPr lang="en-IN" b="1" i="0" dirty="0"/>
            <a:t>Derived Attribute</a:t>
          </a:r>
          <a:endParaRPr lang="en-IN" dirty="0"/>
        </a:p>
      </dgm:t>
    </dgm:pt>
    <dgm:pt modelId="{7BCD4DED-73D6-3B42-BAC5-4947C29DF43D}" type="parTrans" cxnId="{C61BE001-26F9-8745-823E-FF29607EE8AB}">
      <dgm:prSet/>
      <dgm:spPr/>
      <dgm:t>
        <a:bodyPr/>
        <a:lstStyle/>
        <a:p>
          <a:endParaRPr lang="en-GB"/>
        </a:p>
      </dgm:t>
    </dgm:pt>
    <dgm:pt modelId="{976708EC-5DFF-9646-97D8-8528BCFBD8AA}" type="sibTrans" cxnId="{C61BE001-26F9-8745-823E-FF29607EE8AB}">
      <dgm:prSet/>
      <dgm:spPr/>
      <dgm:t>
        <a:bodyPr/>
        <a:lstStyle/>
        <a:p>
          <a:endParaRPr lang="en-GB"/>
        </a:p>
      </dgm:t>
    </dgm:pt>
    <dgm:pt modelId="{1237CFDA-8E0D-DD49-8685-5BBC11FD5C44}">
      <dgm:prSet/>
      <dgm:spPr/>
      <dgm:t>
        <a:bodyPr/>
        <a:lstStyle/>
        <a:p>
          <a:pPr>
            <a:lnSpc>
              <a:spcPct val="100000"/>
            </a:lnSpc>
          </a:pPr>
          <a:r>
            <a:rPr lang="en-US" dirty="0"/>
            <a:t>A derived attribute is an attribute whose value can be calculated from other attributes. It is represented by a dashed oval connected to its derived-from attributes.</a:t>
          </a:r>
          <a:endParaRPr lang="en-IN" dirty="0"/>
        </a:p>
      </dgm:t>
    </dgm:pt>
    <dgm:pt modelId="{D8D8FE12-C7E9-D449-B37A-FA00D7AEB755}" type="parTrans" cxnId="{683E29C4-5FBE-A84A-9E0F-439AB6AC462B}">
      <dgm:prSet/>
      <dgm:spPr/>
      <dgm:t>
        <a:bodyPr/>
        <a:lstStyle/>
        <a:p>
          <a:endParaRPr lang="en-GB"/>
        </a:p>
      </dgm:t>
    </dgm:pt>
    <dgm:pt modelId="{6C141C1C-A842-F043-9C0A-913089D31985}" type="sibTrans" cxnId="{683E29C4-5FBE-A84A-9E0F-439AB6AC462B}">
      <dgm:prSet/>
      <dgm:spPr/>
      <dgm:t>
        <a:bodyPr/>
        <a:lstStyle/>
        <a:p>
          <a:endParaRPr lang="en-GB"/>
        </a:p>
      </dgm:t>
    </dgm:pt>
    <dgm:pt modelId="{B1262131-B83C-5C43-A93D-F0A8940FD227}">
      <dgm:prSet/>
      <dgm:spPr/>
      <dgm:t>
        <a:bodyPr/>
        <a:lstStyle/>
        <a:p>
          <a:pPr>
            <a:lnSpc>
              <a:spcPct val="100000"/>
            </a:lnSpc>
          </a:pPr>
          <a:r>
            <a:rPr lang="en-IN" b="1" i="0" dirty="0"/>
            <a:t>Recursive Relationship</a:t>
          </a:r>
          <a:endParaRPr lang="en-IN" dirty="0"/>
        </a:p>
      </dgm:t>
    </dgm:pt>
    <dgm:pt modelId="{D33D63D0-644B-0946-8BC6-D2EBFD73F755}" type="parTrans" cxnId="{4A5988AC-D15A-7240-85B2-482F925F1CF0}">
      <dgm:prSet/>
      <dgm:spPr/>
      <dgm:t>
        <a:bodyPr/>
        <a:lstStyle/>
        <a:p>
          <a:endParaRPr lang="en-GB"/>
        </a:p>
      </dgm:t>
    </dgm:pt>
    <dgm:pt modelId="{C6FD2A8C-B8BD-624D-811D-249BDF2EB19B}" type="sibTrans" cxnId="{4A5988AC-D15A-7240-85B2-482F925F1CF0}">
      <dgm:prSet/>
      <dgm:spPr/>
      <dgm:t>
        <a:bodyPr/>
        <a:lstStyle/>
        <a:p>
          <a:endParaRPr lang="en-GB"/>
        </a:p>
      </dgm:t>
    </dgm:pt>
    <dgm:pt modelId="{072F184D-B78D-1E4B-BB0D-42012B14CC83}">
      <dgm:prSet/>
      <dgm:spPr/>
      <dgm:t>
        <a:bodyPr/>
        <a:lstStyle/>
        <a:p>
          <a:pPr>
            <a:lnSpc>
              <a:spcPct val="100000"/>
            </a:lnSpc>
          </a:pPr>
          <a:r>
            <a:rPr lang="en-US" dirty="0"/>
            <a:t>A recursive relationship occurs when an entity is related to itself. It is represented similarly to other relationships but with the same entity on both ends of the relationship line.</a:t>
          </a:r>
          <a:endParaRPr lang="en-IN" dirty="0"/>
        </a:p>
      </dgm:t>
    </dgm:pt>
    <dgm:pt modelId="{07B812FB-05FC-8042-9236-D367ED7FFD76}" type="parTrans" cxnId="{096A1054-C257-0842-AF06-5AA43ECC91A4}">
      <dgm:prSet/>
      <dgm:spPr/>
      <dgm:t>
        <a:bodyPr/>
        <a:lstStyle/>
        <a:p>
          <a:endParaRPr lang="en-GB"/>
        </a:p>
      </dgm:t>
    </dgm:pt>
    <dgm:pt modelId="{74C27F01-C805-C942-89D3-85C8D15B1332}" type="sibTrans" cxnId="{096A1054-C257-0842-AF06-5AA43ECC91A4}">
      <dgm:prSet/>
      <dgm:spPr/>
      <dgm:t>
        <a:bodyPr/>
        <a:lstStyle/>
        <a:p>
          <a:endParaRPr lang="en-GB"/>
        </a:p>
      </dgm:t>
    </dgm:pt>
    <dgm:pt modelId="{16A1C0A8-2D2C-4BFD-BDBC-70A4D45D9DFF}" type="pres">
      <dgm:prSet presAssocID="{398E537D-3546-B043-A9BB-45DA328F6DFF}" presName="root" presStyleCnt="0">
        <dgm:presLayoutVars>
          <dgm:dir/>
          <dgm:resizeHandles val="exact"/>
        </dgm:presLayoutVars>
      </dgm:prSet>
      <dgm:spPr/>
    </dgm:pt>
    <dgm:pt modelId="{EAF6768E-A7DE-4F24-806E-065BD003A150}" type="pres">
      <dgm:prSet presAssocID="{FEF7347C-F875-324A-8522-EAFDEB73C4E0}" presName="compNode" presStyleCnt="0"/>
      <dgm:spPr/>
    </dgm:pt>
    <dgm:pt modelId="{84804AEE-E752-4097-BEE8-8E9C202B463C}" type="pres">
      <dgm:prSet presAssocID="{FEF7347C-F875-324A-8522-EAFDEB73C4E0}" presName="bgRect" presStyleLbl="bgShp" presStyleIdx="0" presStyleCnt="2"/>
      <dgm:spPr/>
    </dgm:pt>
    <dgm:pt modelId="{22F850AB-195A-42A6-AB04-586BB3422B58}" type="pres">
      <dgm:prSet presAssocID="{FEF7347C-F875-324A-8522-EAFDEB73C4E0}" presName="iconRect" presStyleLbl="node1" presStyleIdx="0" presStyleCnt="2" custFlipVert="0" custFlipHor="1" custScaleX="40199" custScaleY="13914" custLinFactY="140271" custLinFactNeighborX="50787" custLinFactNeighborY="200000"/>
      <dgm:spPr>
        <a:solidFill>
          <a:schemeClr val="tx1"/>
        </a:solidFill>
        <a:ln>
          <a:noFill/>
        </a:ln>
      </dgm:spPr>
    </dgm:pt>
    <dgm:pt modelId="{F6BEE50D-E213-4507-BD66-2E9BEF214CB2}" type="pres">
      <dgm:prSet presAssocID="{FEF7347C-F875-324A-8522-EAFDEB73C4E0}" presName="spaceRect" presStyleCnt="0"/>
      <dgm:spPr/>
    </dgm:pt>
    <dgm:pt modelId="{4D4880BE-73ED-4EEF-9131-97392450E948}" type="pres">
      <dgm:prSet presAssocID="{FEF7347C-F875-324A-8522-EAFDEB73C4E0}" presName="parTx" presStyleLbl="revTx" presStyleIdx="0" presStyleCnt="4">
        <dgm:presLayoutVars>
          <dgm:chMax val="0"/>
          <dgm:chPref val="0"/>
        </dgm:presLayoutVars>
      </dgm:prSet>
      <dgm:spPr/>
    </dgm:pt>
    <dgm:pt modelId="{B0C9CF96-5B47-4BDD-B9A5-2EEC3A621994}" type="pres">
      <dgm:prSet presAssocID="{FEF7347C-F875-324A-8522-EAFDEB73C4E0}" presName="desTx" presStyleLbl="revTx" presStyleIdx="1" presStyleCnt="4">
        <dgm:presLayoutVars/>
      </dgm:prSet>
      <dgm:spPr/>
    </dgm:pt>
    <dgm:pt modelId="{A5A8175D-BAA9-4557-8D51-C2D4B3825E60}" type="pres">
      <dgm:prSet presAssocID="{976708EC-5DFF-9646-97D8-8528BCFBD8AA}" presName="sibTrans" presStyleCnt="0"/>
      <dgm:spPr/>
    </dgm:pt>
    <dgm:pt modelId="{20061722-9B47-49E6-B95E-CCA25ABB64B3}" type="pres">
      <dgm:prSet presAssocID="{B1262131-B83C-5C43-A93D-F0A8940FD227}" presName="compNode" presStyleCnt="0"/>
      <dgm:spPr/>
    </dgm:pt>
    <dgm:pt modelId="{F913E74D-9BE0-45F3-8C86-409DCDF05862}" type="pres">
      <dgm:prSet presAssocID="{B1262131-B83C-5C43-A93D-F0A8940FD227}" presName="bgRect" presStyleLbl="bgShp" presStyleIdx="1" presStyleCnt="2" custLinFactNeighborY="-2104"/>
      <dgm:spPr/>
    </dgm:pt>
    <dgm:pt modelId="{54F1F225-4F9D-4990-972B-EAF3ECD72C02}" type="pres">
      <dgm:prSet presAssocID="{B1262131-B83C-5C43-A93D-F0A8940FD227}" presName="iconRect" presStyleLbl="node1" presStyleIdx="1" presStyleCnt="2" custFlipVert="0" custFlipHor="1" custScaleX="11445" custScaleY="6941" custLinFactX="700000" custLinFactY="-7738" custLinFactNeighborX="773650" custLinFactNeighborY="-100000"/>
      <dgm:spPr>
        <a:solidFill>
          <a:schemeClr val="tx1"/>
        </a:solidFill>
        <a:ln>
          <a:noFill/>
        </a:ln>
      </dgm:spPr>
    </dgm:pt>
    <dgm:pt modelId="{65AF9706-A689-4220-ACFE-E0BC15223602}" type="pres">
      <dgm:prSet presAssocID="{B1262131-B83C-5C43-A93D-F0A8940FD227}" presName="spaceRect" presStyleCnt="0"/>
      <dgm:spPr/>
    </dgm:pt>
    <dgm:pt modelId="{F396B423-E214-4769-B0E8-38E4473F8747}" type="pres">
      <dgm:prSet presAssocID="{B1262131-B83C-5C43-A93D-F0A8940FD227}" presName="parTx" presStyleLbl="revTx" presStyleIdx="2" presStyleCnt="4">
        <dgm:presLayoutVars>
          <dgm:chMax val="0"/>
          <dgm:chPref val="0"/>
        </dgm:presLayoutVars>
      </dgm:prSet>
      <dgm:spPr/>
    </dgm:pt>
    <dgm:pt modelId="{46A9766B-4108-40CD-B062-85962AFC5EA5}" type="pres">
      <dgm:prSet presAssocID="{B1262131-B83C-5C43-A93D-F0A8940FD227}" presName="desTx" presStyleLbl="revTx" presStyleIdx="3" presStyleCnt="4">
        <dgm:presLayoutVars/>
      </dgm:prSet>
      <dgm:spPr/>
    </dgm:pt>
  </dgm:ptLst>
  <dgm:cxnLst>
    <dgm:cxn modelId="{C61BE001-26F9-8745-823E-FF29607EE8AB}" srcId="{398E537D-3546-B043-A9BB-45DA328F6DFF}" destId="{FEF7347C-F875-324A-8522-EAFDEB73C4E0}" srcOrd="0" destOrd="0" parTransId="{7BCD4DED-73D6-3B42-BAC5-4947C29DF43D}" sibTransId="{976708EC-5DFF-9646-97D8-8528BCFBD8AA}"/>
    <dgm:cxn modelId="{5907D634-33D3-1A46-959B-0736C614BB59}" type="presOf" srcId="{FEF7347C-F875-324A-8522-EAFDEB73C4E0}" destId="{4D4880BE-73ED-4EEF-9131-97392450E948}" srcOrd="0" destOrd="0" presId="urn:microsoft.com/office/officeart/2018/2/layout/IconVerticalSolidList"/>
    <dgm:cxn modelId="{096A1054-C257-0842-AF06-5AA43ECC91A4}" srcId="{B1262131-B83C-5C43-A93D-F0A8940FD227}" destId="{072F184D-B78D-1E4B-BB0D-42012B14CC83}" srcOrd="0" destOrd="0" parTransId="{07B812FB-05FC-8042-9236-D367ED7FFD76}" sibTransId="{74C27F01-C805-C942-89D3-85C8D15B1332}"/>
    <dgm:cxn modelId="{4A5988AC-D15A-7240-85B2-482F925F1CF0}" srcId="{398E537D-3546-B043-A9BB-45DA328F6DFF}" destId="{B1262131-B83C-5C43-A93D-F0A8940FD227}" srcOrd="1" destOrd="0" parTransId="{D33D63D0-644B-0946-8BC6-D2EBFD73F755}" sibTransId="{C6FD2A8C-B8BD-624D-811D-249BDF2EB19B}"/>
    <dgm:cxn modelId="{8FAFCFC1-C1EB-AF49-99B4-08878DDC0FBD}" type="presOf" srcId="{B1262131-B83C-5C43-A93D-F0A8940FD227}" destId="{F396B423-E214-4769-B0E8-38E4473F8747}" srcOrd="0" destOrd="0" presId="urn:microsoft.com/office/officeart/2018/2/layout/IconVerticalSolidList"/>
    <dgm:cxn modelId="{8F8302C4-F53D-6C4B-A9E0-8B1C2622EF05}" type="presOf" srcId="{398E537D-3546-B043-A9BB-45DA328F6DFF}" destId="{16A1C0A8-2D2C-4BFD-BDBC-70A4D45D9DFF}" srcOrd="0" destOrd="0" presId="urn:microsoft.com/office/officeart/2018/2/layout/IconVerticalSolidList"/>
    <dgm:cxn modelId="{683E29C4-5FBE-A84A-9E0F-439AB6AC462B}" srcId="{FEF7347C-F875-324A-8522-EAFDEB73C4E0}" destId="{1237CFDA-8E0D-DD49-8685-5BBC11FD5C44}" srcOrd="0" destOrd="0" parTransId="{D8D8FE12-C7E9-D449-B37A-FA00D7AEB755}" sibTransId="{6C141C1C-A842-F043-9C0A-913089D31985}"/>
    <dgm:cxn modelId="{AB3ADEC4-8536-3147-8698-97B1DDECABB1}" type="presOf" srcId="{1237CFDA-8E0D-DD49-8685-5BBC11FD5C44}" destId="{B0C9CF96-5B47-4BDD-B9A5-2EEC3A621994}" srcOrd="0" destOrd="0" presId="urn:microsoft.com/office/officeart/2018/2/layout/IconVerticalSolidList"/>
    <dgm:cxn modelId="{51BDFFF0-7225-5348-9BFB-FEBC149ABEFB}" type="presOf" srcId="{072F184D-B78D-1E4B-BB0D-42012B14CC83}" destId="{46A9766B-4108-40CD-B062-85962AFC5EA5}" srcOrd="0" destOrd="0" presId="urn:microsoft.com/office/officeart/2018/2/layout/IconVerticalSolidList"/>
    <dgm:cxn modelId="{50CCD4A2-DBEC-B24E-9124-62543915F15D}" type="presParOf" srcId="{16A1C0A8-2D2C-4BFD-BDBC-70A4D45D9DFF}" destId="{EAF6768E-A7DE-4F24-806E-065BD003A150}" srcOrd="0" destOrd="0" presId="urn:microsoft.com/office/officeart/2018/2/layout/IconVerticalSolidList"/>
    <dgm:cxn modelId="{6541F074-E0A7-6548-8212-E5B50D753F4B}" type="presParOf" srcId="{EAF6768E-A7DE-4F24-806E-065BD003A150}" destId="{84804AEE-E752-4097-BEE8-8E9C202B463C}" srcOrd="0" destOrd="0" presId="urn:microsoft.com/office/officeart/2018/2/layout/IconVerticalSolidList"/>
    <dgm:cxn modelId="{EB0A8038-4E91-B043-A1FE-14F5D4D02FE7}" type="presParOf" srcId="{EAF6768E-A7DE-4F24-806E-065BD003A150}" destId="{22F850AB-195A-42A6-AB04-586BB3422B58}" srcOrd="1" destOrd="0" presId="urn:microsoft.com/office/officeart/2018/2/layout/IconVerticalSolidList"/>
    <dgm:cxn modelId="{AEED2F4D-EE6D-F44D-ADD3-6E4C1007A146}" type="presParOf" srcId="{EAF6768E-A7DE-4F24-806E-065BD003A150}" destId="{F6BEE50D-E213-4507-BD66-2E9BEF214CB2}" srcOrd="2" destOrd="0" presId="urn:microsoft.com/office/officeart/2018/2/layout/IconVerticalSolidList"/>
    <dgm:cxn modelId="{3C1FA40D-8EB4-AE40-AF5E-70AF7C6781DC}" type="presParOf" srcId="{EAF6768E-A7DE-4F24-806E-065BD003A150}" destId="{4D4880BE-73ED-4EEF-9131-97392450E948}" srcOrd="3" destOrd="0" presId="urn:microsoft.com/office/officeart/2018/2/layout/IconVerticalSolidList"/>
    <dgm:cxn modelId="{2B7122EE-56DE-2441-9A8E-A6710E379B97}" type="presParOf" srcId="{EAF6768E-A7DE-4F24-806E-065BD003A150}" destId="{B0C9CF96-5B47-4BDD-B9A5-2EEC3A621994}" srcOrd="4" destOrd="0" presId="urn:microsoft.com/office/officeart/2018/2/layout/IconVerticalSolidList"/>
    <dgm:cxn modelId="{CF1E01C7-C1B5-924C-A94D-AD89EDF4E912}" type="presParOf" srcId="{16A1C0A8-2D2C-4BFD-BDBC-70A4D45D9DFF}" destId="{A5A8175D-BAA9-4557-8D51-C2D4B3825E60}" srcOrd="1" destOrd="0" presId="urn:microsoft.com/office/officeart/2018/2/layout/IconVerticalSolidList"/>
    <dgm:cxn modelId="{B5A76910-A9F3-C643-AE57-B6A56AD60A7E}" type="presParOf" srcId="{16A1C0A8-2D2C-4BFD-BDBC-70A4D45D9DFF}" destId="{20061722-9B47-49E6-B95E-CCA25ABB64B3}" srcOrd="2" destOrd="0" presId="urn:microsoft.com/office/officeart/2018/2/layout/IconVerticalSolidList"/>
    <dgm:cxn modelId="{0E42AA59-63F0-4942-A900-F8925D6D1145}" type="presParOf" srcId="{20061722-9B47-49E6-B95E-CCA25ABB64B3}" destId="{F913E74D-9BE0-45F3-8C86-409DCDF05862}" srcOrd="0" destOrd="0" presId="urn:microsoft.com/office/officeart/2018/2/layout/IconVerticalSolidList"/>
    <dgm:cxn modelId="{A94194C8-BEED-014D-9A94-C03ECABE25B0}" type="presParOf" srcId="{20061722-9B47-49E6-B95E-CCA25ABB64B3}" destId="{54F1F225-4F9D-4990-972B-EAF3ECD72C02}" srcOrd="1" destOrd="0" presId="urn:microsoft.com/office/officeart/2018/2/layout/IconVerticalSolidList"/>
    <dgm:cxn modelId="{BB10A718-DA43-0F44-B094-21F87F70174D}" type="presParOf" srcId="{20061722-9B47-49E6-B95E-CCA25ABB64B3}" destId="{65AF9706-A689-4220-ACFE-E0BC15223602}" srcOrd="2" destOrd="0" presId="urn:microsoft.com/office/officeart/2018/2/layout/IconVerticalSolidList"/>
    <dgm:cxn modelId="{B5565D13-31A6-0F4D-9F7D-B6D91CB68E45}" type="presParOf" srcId="{20061722-9B47-49E6-B95E-CCA25ABB64B3}" destId="{F396B423-E214-4769-B0E8-38E4473F8747}" srcOrd="3" destOrd="0" presId="urn:microsoft.com/office/officeart/2018/2/layout/IconVerticalSolidList"/>
    <dgm:cxn modelId="{C913237F-F817-6E40-9DF9-FCD0A21A766E}" type="presParOf" srcId="{20061722-9B47-49E6-B95E-CCA25ABB64B3}" destId="{46A9766B-4108-40CD-B062-85962AFC5EA5}"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04AEE-E752-4097-BEE8-8E9C202B463C}">
      <dsp:nvSpPr>
        <dsp:cNvPr id="0" name=""/>
        <dsp:cNvSpPr/>
      </dsp:nvSpPr>
      <dsp:spPr>
        <a:xfrm>
          <a:off x="0" y="511"/>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850AB-195A-42A6-AB04-586BB3422B58}">
      <dsp:nvSpPr>
        <dsp:cNvPr id="0" name=""/>
        <dsp:cNvSpPr/>
      </dsp:nvSpPr>
      <dsp:spPr>
        <a:xfrm>
          <a:off x="362289" y="269983"/>
          <a:ext cx="658708" cy="6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880BE-73ED-4EEF-9131-97392450E948}">
      <dsp:nvSpPr>
        <dsp:cNvPr id="0" name=""/>
        <dsp:cNvSpPr/>
      </dsp:nvSpPr>
      <dsp:spPr>
        <a:xfrm>
          <a:off x="1383287" y="51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Entity</a:t>
          </a:r>
          <a:endParaRPr lang="en-IN" sz="2500" kern="1200" dirty="0"/>
        </a:p>
      </dsp:txBody>
      <dsp:txXfrm>
        <a:off x="1383287" y="511"/>
        <a:ext cx="4917523" cy="1197651"/>
      </dsp:txXfrm>
    </dsp:sp>
    <dsp:sp modelId="{B0C9CF96-5B47-4BDD-B9A5-2EEC3A621994}">
      <dsp:nvSpPr>
        <dsp:cNvPr id="0" name=""/>
        <dsp:cNvSpPr/>
      </dsp:nvSpPr>
      <dsp:spPr>
        <a:xfrm>
          <a:off x="6300810" y="51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66750">
            <a:lnSpc>
              <a:spcPct val="100000"/>
            </a:lnSpc>
            <a:spcBef>
              <a:spcPct val="0"/>
            </a:spcBef>
            <a:spcAft>
              <a:spcPct val="35000"/>
            </a:spcAft>
            <a:buNone/>
          </a:pPr>
          <a:r>
            <a:rPr lang="en-US" sz="1500" kern="1200" dirty="0"/>
            <a:t>An entity is represented by a rectangle. It represents a real-world object or concept, such as a person, place, thing, or event. The entity's name is written inside the rectangle.</a:t>
          </a:r>
          <a:endParaRPr lang="en-IN" sz="1500" kern="1200" dirty="0"/>
        </a:p>
      </dsp:txBody>
      <dsp:txXfrm>
        <a:off x="6300810" y="511"/>
        <a:ext cx="4627018" cy="1197651"/>
      </dsp:txXfrm>
    </dsp:sp>
    <dsp:sp modelId="{F913E74D-9BE0-45F3-8C86-409DCDF05862}">
      <dsp:nvSpPr>
        <dsp:cNvPr id="0" name=""/>
        <dsp:cNvSpPr/>
      </dsp:nvSpPr>
      <dsp:spPr>
        <a:xfrm>
          <a:off x="0" y="1497576"/>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1F225-4F9D-4990-972B-EAF3ECD72C02}">
      <dsp:nvSpPr>
        <dsp:cNvPr id="0" name=""/>
        <dsp:cNvSpPr/>
      </dsp:nvSpPr>
      <dsp:spPr>
        <a:xfrm flipH="1">
          <a:off x="10361007" y="1363862"/>
          <a:ext cx="75389" cy="45720"/>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6B423-E214-4769-B0E8-38E4473F8747}">
      <dsp:nvSpPr>
        <dsp:cNvPr id="0" name=""/>
        <dsp:cNvSpPr/>
      </dsp:nvSpPr>
      <dsp:spPr>
        <a:xfrm>
          <a:off x="1383287" y="1497576"/>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Attribute</a:t>
          </a:r>
          <a:endParaRPr lang="en-IN" sz="2500" kern="1200" dirty="0"/>
        </a:p>
      </dsp:txBody>
      <dsp:txXfrm>
        <a:off x="1383287" y="1497576"/>
        <a:ext cx="4917523" cy="1197651"/>
      </dsp:txXfrm>
    </dsp:sp>
    <dsp:sp modelId="{46A9766B-4108-40CD-B062-85962AFC5EA5}">
      <dsp:nvSpPr>
        <dsp:cNvPr id="0" name=""/>
        <dsp:cNvSpPr/>
      </dsp:nvSpPr>
      <dsp:spPr>
        <a:xfrm>
          <a:off x="6300810" y="1497576"/>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66750">
            <a:lnSpc>
              <a:spcPct val="100000"/>
            </a:lnSpc>
            <a:spcBef>
              <a:spcPct val="0"/>
            </a:spcBef>
            <a:spcAft>
              <a:spcPct val="35000"/>
            </a:spcAft>
            <a:buNone/>
          </a:pPr>
          <a:r>
            <a:rPr lang="en-US" sz="1500" kern="1200" dirty="0"/>
            <a:t>An attribute is represented by an oval or ellipse connected to its respective entity. It represents a property or characteristic of an entity. The attribute's name is written inside the oval.</a:t>
          </a:r>
          <a:endParaRPr lang="en-IN" sz="1500" kern="1200" dirty="0"/>
        </a:p>
      </dsp:txBody>
      <dsp:txXfrm>
        <a:off x="6300810" y="1497576"/>
        <a:ext cx="4627018" cy="1197651"/>
      </dsp:txXfrm>
    </dsp:sp>
    <dsp:sp modelId="{CCB5BCEA-4D60-4018-8A09-C3375681A66D}">
      <dsp:nvSpPr>
        <dsp:cNvPr id="0" name=""/>
        <dsp:cNvSpPr/>
      </dsp:nvSpPr>
      <dsp:spPr>
        <a:xfrm>
          <a:off x="0" y="2994641"/>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365E8-AC62-4847-BC5F-9E2510D94FDF}">
      <dsp:nvSpPr>
        <dsp:cNvPr id="0" name=""/>
        <dsp:cNvSpPr/>
      </dsp:nvSpPr>
      <dsp:spPr>
        <a:xfrm flipV="1">
          <a:off x="251597" y="1311048"/>
          <a:ext cx="1088522" cy="7567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D06219-88A8-4BDE-B876-338B55D2E725}">
      <dsp:nvSpPr>
        <dsp:cNvPr id="0" name=""/>
        <dsp:cNvSpPr/>
      </dsp:nvSpPr>
      <dsp:spPr>
        <a:xfrm>
          <a:off x="1383287" y="299464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Primary Key</a:t>
          </a:r>
          <a:endParaRPr lang="en-IN" sz="2500" kern="1200" dirty="0"/>
        </a:p>
      </dsp:txBody>
      <dsp:txXfrm>
        <a:off x="1383287" y="2994641"/>
        <a:ext cx="4917523" cy="1197651"/>
      </dsp:txXfrm>
    </dsp:sp>
    <dsp:sp modelId="{1515D945-98DD-4FA6-8EB6-3CE86BFE232A}">
      <dsp:nvSpPr>
        <dsp:cNvPr id="0" name=""/>
        <dsp:cNvSpPr/>
      </dsp:nvSpPr>
      <dsp:spPr>
        <a:xfrm>
          <a:off x="6300810" y="299464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66750">
            <a:lnSpc>
              <a:spcPct val="100000"/>
            </a:lnSpc>
            <a:spcBef>
              <a:spcPct val="0"/>
            </a:spcBef>
            <a:spcAft>
              <a:spcPct val="35000"/>
            </a:spcAft>
            <a:buNone/>
          </a:pPr>
          <a:r>
            <a:rPr lang="en-US" sz="1500" kern="1200" dirty="0"/>
            <a:t>The primary key is an attribute (or combination of attributes) that uniquely identifies each record in an entity. It is underlined within the attribute oval.</a:t>
          </a:r>
          <a:endParaRPr lang="en-IN" sz="1500" kern="1200" dirty="0"/>
        </a:p>
      </dsp:txBody>
      <dsp:txXfrm>
        <a:off x="6300810" y="2994641"/>
        <a:ext cx="4627018" cy="1197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04AEE-E752-4097-BEE8-8E9C202B463C}">
      <dsp:nvSpPr>
        <dsp:cNvPr id="0" name=""/>
        <dsp:cNvSpPr/>
      </dsp:nvSpPr>
      <dsp:spPr>
        <a:xfrm>
          <a:off x="0" y="511"/>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850AB-195A-42A6-AB04-586BB3422B58}">
      <dsp:nvSpPr>
        <dsp:cNvPr id="0" name=""/>
        <dsp:cNvSpPr/>
      </dsp:nvSpPr>
      <dsp:spPr>
        <a:xfrm flipH="1">
          <a:off x="893785" y="2794905"/>
          <a:ext cx="264794" cy="9165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880BE-73ED-4EEF-9131-97392450E948}">
      <dsp:nvSpPr>
        <dsp:cNvPr id="0" name=""/>
        <dsp:cNvSpPr/>
      </dsp:nvSpPr>
      <dsp:spPr>
        <a:xfrm>
          <a:off x="1383287" y="51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Relationship</a:t>
          </a:r>
          <a:endParaRPr lang="en-IN" sz="2500" kern="1200" dirty="0"/>
        </a:p>
      </dsp:txBody>
      <dsp:txXfrm>
        <a:off x="1383287" y="511"/>
        <a:ext cx="4917523" cy="1197651"/>
      </dsp:txXfrm>
    </dsp:sp>
    <dsp:sp modelId="{B0C9CF96-5B47-4BDD-B9A5-2EEC3A621994}">
      <dsp:nvSpPr>
        <dsp:cNvPr id="0" name=""/>
        <dsp:cNvSpPr/>
      </dsp:nvSpPr>
      <dsp:spPr>
        <a:xfrm>
          <a:off x="6300810" y="51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577850">
            <a:lnSpc>
              <a:spcPct val="100000"/>
            </a:lnSpc>
            <a:spcBef>
              <a:spcPct val="0"/>
            </a:spcBef>
            <a:spcAft>
              <a:spcPct val="35000"/>
            </a:spcAft>
            <a:buNone/>
          </a:pPr>
          <a:r>
            <a:rPr lang="en-US" sz="1300" kern="1200" dirty="0"/>
            <a:t>A relationship is represented by a diamond shape connecting two or more entities. It indicates how entities are related to each other. The type of relationship (such as one-to-one, one-to-many, or many-to-many) is often labeled near the diamond.</a:t>
          </a:r>
          <a:endParaRPr lang="en-IN" sz="1300" kern="1200" dirty="0"/>
        </a:p>
      </dsp:txBody>
      <dsp:txXfrm>
        <a:off x="6300810" y="511"/>
        <a:ext cx="4627018" cy="1197651"/>
      </dsp:txXfrm>
    </dsp:sp>
    <dsp:sp modelId="{F913E74D-9BE0-45F3-8C86-409DCDF05862}">
      <dsp:nvSpPr>
        <dsp:cNvPr id="0" name=""/>
        <dsp:cNvSpPr/>
      </dsp:nvSpPr>
      <dsp:spPr>
        <a:xfrm>
          <a:off x="0" y="1472377"/>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1F225-4F9D-4990-972B-EAF3ECD72C02}">
      <dsp:nvSpPr>
        <dsp:cNvPr id="0" name=""/>
        <dsp:cNvSpPr/>
      </dsp:nvSpPr>
      <dsp:spPr>
        <a:xfrm flipH="1">
          <a:off x="10361007" y="1363862"/>
          <a:ext cx="75389" cy="45720"/>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6B423-E214-4769-B0E8-38E4473F8747}">
      <dsp:nvSpPr>
        <dsp:cNvPr id="0" name=""/>
        <dsp:cNvSpPr/>
      </dsp:nvSpPr>
      <dsp:spPr>
        <a:xfrm>
          <a:off x="1383287" y="1497576"/>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Cardinality</a:t>
          </a:r>
          <a:endParaRPr lang="en-IN" sz="2500" kern="1200" dirty="0"/>
        </a:p>
      </dsp:txBody>
      <dsp:txXfrm>
        <a:off x="1383287" y="1497576"/>
        <a:ext cx="4917523" cy="1197651"/>
      </dsp:txXfrm>
    </dsp:sp>
    <dsp:sp modelId="{46A9766B-4108-40CD-B062-85962AFC5EA5}">
      <dsp:nvSpPr>
        <dsp:cNvPr id="0" name=""/>
        <dsp:cNvSpPr/>
      </dsp:nvSpPr>
      <dsp:spPr>
        <a:xfrm>
          <a:off x="6300810" y="1497576"/>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577850">
            <a:lnSpc>
              <a:spcPct val="100000"/>
            </a:lnSpc>
            <a:spcBef>
              <a:spcPct val="0"/>
            </a:spcBef>
            <a:spcAft>
              <a:spcPct val="35000"/>
            </a:spcAft>
            <a:buNone/>
          </a:pPr>
          <a:r>
            <a:rPr lang="en-US" sz="1300" kern="1200" dirty="0"/>
            <a:t>Cardinality describes the numerical relationship between entities in a relationship. It is represented using symbols near the relationship lines, such as "1" (for one), "M" (for many), or a range (e.g., "1..N").</a:t>
          </a:r>
          <a:endParaRPr lang="en-IN" sz="1300" kern="1200" dirty="0"/>
        </a:p>
      </dsp:txBody>
      <dsp:txXfrm>
        <a:off x="6300810" y="1497576"/>
        <a:ext cx="4627018" cy="1197651"/>
      </dsp:txXfrm>
    </dsp:sp>
    <dsp:sp modelId="{CCB5BCEA-4D60-4018-8A09-C3375681A66D}">
      <dsp:nvSpPr>
        <dsp:cNvPr id="0" name=""/>
        <dsp:cNvSpPr/>
      </dsp:nvSpPr>
      <dsp:spPr>
        <a:xfrm>
          <a:off x="0" y="2994641"/>
          <a:ext cx="10927829"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365E8-AC62-4847-BC5F-9E2510D94FDF}">
      <dsp:nvSpPr>
        <dsp:cNvPr id="0" name=""/>
        <dsp:cNvSpPr/>
      </dsp:nvSpPr>
      <dsp:spPr>
        <a:xfrm flipV="1">
          <a:off x="251597" y="1311048"/>
          <a:ext cx="1088522" cy="75672"/>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D06219-88A8-4BDE-B876-338B55D2E725}">
      <dsp:nvSpPr>
        <dsp:cNvPr id="0" name=""/>
        <dsp:cNvSpPr/>
      </dsp:nvSpPr>
      <dsp:spPr>
        <a:xfrm>
          <a:off x="1383287" y="299464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IN" sz="2500" b="1" i="0" kern="1200" dirty="0"/>
            <a:t>Weak Entity</a:t>
          </a:r>
          <a:endParaRPr lang="en-IN" sz="2500" kern="1200" dirty="0"/>
        </a:p>
      </dsp:txBody>
      <dsp:txXfrm>
        <a:off x="1383287" y="2994641"/>
        <a:ext cx="4917523" cy="1197651"/>
      </dsp:txXfrm>
    </dsp:sp>
    <dsp:sp modelId="{1515D945-98DD-4FA6-8EB6-3CE86BFE232A}">
      <dsp:nvSpPr>
        <dsp:cNvPr id="0" name=""/>
        <dsp:cNvSpPr/>
      </dsp:nvSpPr>
      <dsp:spPr>
        <a:xfrm>
          <a:off x="6300810" y="299464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577850">
            <a:lnSpc>
              <a:spcPct val="100000"/>
            </a:lnSpc>
            <a:spcBef>
              <a:spcPct val="0"/>
            </a:spcBef>
            <a:spcAft>
              <a:spcPct val="35000"/>
            </a:spcAft>
            <a:buNone/>
          </a:pPr>
          <a:r>
            <a:rPr lang="en-US" sz="1300" kern="1200" dirty="0"/>
            <a:t>A weak entity is an entity that depends on another entity (called the owner entity) for its existence. It is represented by a double-bordered rectangle.</a:t>
          </a:r>
          <a:endParaRPr lang="en-IN" sz="1300" kern="1200" dirty="0"/>
        </a:p>
      </dsp:txBody>
      <dsp:txXfrm>
        <a:off x="6300810" y="2994641"/>
        <a:ext cx="4627018" cy="1197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04AEE-E752-4097-BEE8-8E9C202B463C}">
      <dsp:nvSpPr>
        <dsp:cNvPr id="0" name=""/>
        <dsp:cNvSpPr/>
      </dsp:nvSpPr>
      <dsp:spPr>
        <a:xfrm>
          <a:off x="0" y="681330"/>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850AB-195A-42A6-AB04-586BB3422B58}">
      <dsp:nvSpPr>
        <dsp:cNvPr id="0" name=""/>
        <dsp:cNvSpPr/>
      </dsp:nvSpPr>
      <dsp:spPr>
        <a:xfrm flipH="1">
          <a:off x="938703" y="3616160"/>
          <a:ext cx="278101" cy="96258"/>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880BE-73ED-4EEF-9131-97392450E948}">
      <dsp:nvSpPr>
        <dsp:cNvPr id="0" name=""/>
        <dsp:cNvSpPr/>
      </dsp:nvSpPr>
      <dsp:spPr>
        <a:xfrm>
          <a:off x="1452806" y="681330"/>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IN" sz="2500" b="1" i="0" kern="1200" dirty="0"/>
            <a:t>Derived Attribute</a:t>
          </a:r>
          <a:endParaRPr lang="en-IN" sz="2500" kern="1200" dirty="0"/>
        </a:p>
      </dsp:txBody>
      <dsp:txXfrm>
        <a:off x="1452806" y="681330"/>
        <a:ext cx="4917523" cy="1257841"/>
      </dsp:txXfrm>
    </dsp:sp>
    <dsp:sp modelId="{B0C9CF96-5B47-4BDD-B9A5-2EEC3A621994}">
      <dsp:nvSpPr>
        <dsp:cNvPr id="0" name=""/>
        <dsp:cNvSpPr/>
      </dsp:nvSpPr>
      <dsp:spPr>
        <a:xfrm>
          <a:off x="6370329" y="681330"/>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666750">
            <a:lnSpc>
              <a:spcPct val="100000"/>
            </a:lnSpc>
            <a:spcBef>
              <a:spcPct val="0"/>
            </a:spcBef>
            <a:spcAft>
              <a:spcPct val="35000"/>
            </a:spcAft>
            <a:buNone/>
          </a:pPr>
          <a:r>
            <a:rPr lang="en-US" sz="1500" kern="1200" dirty="0"/>
            <a:t>A derived attribute is an attribute whose value can be calculated from other attributes. It is represented by a dashed oval connected to its derived-from attributes.</a:t>
          </a:r>
          <a:endParaRPr lang="en-IN" sz="1500" kern="1200" dirty="0"/>
        </a:p>
      </dsp:txBody>
      <dsp:txXfrm>
        <a:off x="6370329" y="681330"/>
        <a:ext cx="4557499" cy="1257841"/>
      </dsp:txXfrm>
    </dsp:sp>
    <dsp:sp modelId="{F913E74D-9BE0-45F3-8C86-409DCDF05862}">
      <dsp:nvSpPr>
        <dsp:cNvPr id="0" name=""/>
        <dsp:cNvSpPr/>
      </dsp:nvSpPr>
      <dsp:spPr>
        <a:xfrm>
          <a:off x="0" y="2227167"/>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1F225-4F9D-4990-972B-EAF3ECD72C02}">
      <dsp:nvSpPr>
        <dsp:cNvPr id="0" name=""/>
        <dsp:cNvSpPr/>
      </dsp:nvSpPr>
      <dsp:spPr>
        <a:xfrm flipH="1">
          <a:off x="10848651" y="2113198"/>
          <a:ext cx="79177" cy="48018"/>
        </a:xfrm>
        <a:prstGeom prst="rect">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6B423-E214-4769-B0E8-38E4473F8747}">
      <dsp:nvSpPr>
        <dsp:cNvPr id="0" name=""/>
        <dsp:cNvSpPr/>
      </dsp:nvSpPr>
      <dsp:spPr>
        <a:xfrm>
          <a:off x="1452806" y="2253632"/>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111250">
            <a:lnSpc>
              <a:spcPct val="100000"/>
            </a:lnSpc>
            <a:spcBef>
              <a:spcPct val="0"/>
            </a:spcBef>
            <a:spcAft>
              <a:spcPct val="35000"/>
            </a:spcAft>
            <a:buNone/>
          </a:pPr>
          <a:r>
            <a:rPr lang="en-IN" sz="2500" b="1" i="0" kern="1200" dirty="0"/>
            <a:t>Recursive Relationship</a:t>
          </a:r>
          <a:endParaRPr lang="en-IN" sz="2500" kern="1200" dirty="0"/>
        </a:p>
      </dsp:txBody>
      <dsp:txXfrm>
        <a:off x="1452806" y="2253632"/>
        <a:ext cx="4917523" cy="1257841"/>
      </dsp:txXfrm>
    </dsp:sp>
    <dsp:sp modelId="{46A9766B-4108-40CD-B062-85962AFC5EA5}">
      <dsp:nvSpPr>
        <dsp:cNvPr id="0" name=""/>
        <dsp:cNvSpPr/>
      </dsp:nvSpPr>
      <dsp:spPr>
        <a:xfrm>
          <a:off x="6370329" y="2253632"/>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666750">
            <a:lnSpc>
              <a:spcPct val="100000"/>
            </a:lnSpc>
            <a:spcBef>
              <a:spcPct val="0"/>
            </a:spcBef>
            <a:spcAft>
              <a:spcPct val="35000"/>
            </a:spcAft>
            <a:buNone/>
          </a:pPr>
          <a:r>
            <a:rPr lang="en-US" sz="1500" kern="1200" dirty="0"/>
            <a:t>A recursive relationship occurs when an entity is related to itself. It is represented similarly to other relationships but with the same entity on both ends of the relationship line.</a:t>
          </a:r>
          <a:endParaRPr lang="en-IN" sz="1500" kern="1200" dirty="0"/>
        </a:p>
      </dsp:txBody>
      <dsp:txXfrm>
        <a:off x="6370329" y="2253632"/>
        <a:ext cx="4557499" cy="12578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5/2/24</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5/2/24</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arget="../diagrams/drawing3.xml" Type="http://schemas.microsoft.com/office/2007/relationships/diagramDrawing"/><Relationship Id="rId3" Target="../media/image23.svg" Type="http://schemas.openxmlformats.org/officeDocument/2006/relationships/image"/><Relationship Id="rId7" Target="../diagrams/colors3.xml" Type="http://schemas.openxmlformats.org/officeDocument/2006/relationships/diagramColors"/><Relationship Id="rId2" Target="../media/image22.png" Type="http://schemas.openxmlformats.org/officeDocument/2006/relationships/image"/><Relationship Id="rId1" Target="../slideLayouts/slideLayout1.xml" Type="http://schemas.openxmlformats.org/officeDocument/2006/relationships/slideLayout"/><Relationship Id="rId6" Target="../diagrams/quickStyle3.xml" Type="http://schemas.openxmlformats.org/officeDocument/2006/relationships/diagramQuickStyle"/><Relationship Id="rId11" Target="../media/image40.svg" Type="http://schemas.openxmlformats.org/officeDocument/2006/relationships/image"/><Relationship Id="rId5" Target="../diagrams/layout3.xml" Type="http://schemas.openxmlformats.org/officeDocument/2006/relationships/diagramLayout"/><Relationship Id="rId10" Target="../media/image39.png" Type="http://schemas.openxmlformats.org/officeDocument/2006/relationships/image"/><Relationship Id="rId4" Target="../diagrams/data3.xml" Type="http://schemas.openxmlformats.org/officeDocument/2006/relationships/diagramData"/><Relationship Id="rId9" Target="../media/image38.jpeg" Type="http://schemas.openxmlformats.org/officeDocument/2006/relationships/image"/></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arget="../media/image42.jpeg" Type="http://schemas.openxmlformats.org/officeDocument/2006/relationships/image"/><Relationship Id="rId1"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ov"/><Relationship Id="rId1" Type="http://schemas.openxmlformats.org/officeDocument/2006/relationships/video" Target="NULL" TargetMode="Externa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3.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3.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3.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arget="../media/image6.png" Type="http://schemas.openxmlformats.org/officeDocument/2006/relationships/image"/><Relationship Id="rId13" Target="../media/image11.svg" Type="http://schemas.openxmlformats.org/officeDocument/2006/relationships/image"/><Relationship Id="rId18" Target="../media/image16.png" Type="http://schemas.openxmlformats.org/officeDocument/2006/relationships/image"/><Relationship Id="rId3" Target="../slideLayouts/slideLayout1.xml" Type="http://schemas.openxmlformats.org/officeDocument/2006/relationships/slideLayout"/><Relationship Id="rId21" Target="../media/image19.svg" Type="http://schemas.openxmlformats.org/officeDocument/2006/relationships/image"/><Relationship Id="rId7" Target="../media/image5.svg" Type="http://schemas.openxmlformats.org/officeDocument/2006/relationships/image"/><Relationship Id="rId12" Target="../media/image10.png" Type="http://schemas.openxmlformats.org/officeDocument/2006/relationships/image"/><Relationship Id="rId17" Target="../media/image15.svg" Type="http://schemas.openxmlformats.org/officeDocument/2006/relationships/image"/><Relationship Id="rId2" Target="../media/media2.mov" Type="http://schemas.microsoft.com/office/2007/relationships/media"/><Relationship Id="rId16" Target="../media/image14.png" Type="http://schemas.openxmlformats.org/officeDocument/2006/relationships/image"/><Relationship Id="rId20" Target="../media/image18.png" Type="http://schemas.openxmlformats.org/officeDocument/2006/relationships/image"/><Relationship Id="rId1" Target="NULL" TargetMode="External" Type="http://schemas.openxmlformats.org/officeDocument/2006/relationships/video"/><Relationship Id="rId6" Target="../media/image4.png" Type="http://schemas.openxmlformats.org/officeDocument/2006/relationships/image"/><Relationship Id="rId11" Target="../media/image9.svg" Type="http://schemas.openxmlformats.org/officeDocument/2006/relationships/image"/><Relationship Id="rId24" Target="../media/image25.jpeg" Type="http://schemas.openxmlformats.org/officeDocument/2006/relationships/image"/><Relationship Id="rId5" Target="../media/image3.svg" Type="http://schemas.openxmlformats.org/officeDocument/2006/relationships/image"/><Relationship Id="rId15" Target="../media/image13.svg" Type="http://schemas.openxmlformats.org/officeDocument/2006/relationships/image"/><Relationship Id="rId23" Target="../media/image23.svg" Type="http://schemas.openxmlformats.org/officeDocument/2006/relationships/image"/><Relationship Id="rId10" Target="../media/image8.png" Type="http://schemas.openxmlformats.org/officeDocument/2006/relationships/image"/><Relationship Id="rId19" Target="../media/image17.svg" Type="http://schemas.openxmlformats.org/officeDocument/2006/relationships/image"/><Relationship Id="rId4" Target="../media/image2.png" Type="http://schemas.openxmlformats.org/officeDocument/2006/relationships/image"/><Relationship Id="rId9" Target="../media/image7.svg" Type="http://schemas.openxmlformats.org/officeDocument/2006/relationships/image"/><Relationship Id="rId14" Target="../media/image12.png" Type="http://schemas.openxmlformats.org/officeDocument/2006/relationships/image"/><Relationship Id="rId22" Target="../media/image22.png" Type="http://schemas.openxmlformats.org/officeDocument/2006/relationships/image"/></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svg"/><Relationship Id="rId7" Type="http://schemas.openxmlformats.org/officeDocument/2006/relationships/diagramColors" Target="../diagrams/colors1.xml"/><Relationship Id="rId12"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30.png"/><Relationship Id="rId5" Type="http://schemas.openxmlformats.org/officeDocument/2006/relationships/diagramLayout" Target="../diagrams/layout1.xml"/><Relationship Id="rId10" Type="http://schemas.openxmlformats.org/officeDocument/2006/relationships/image" Target="../media/image29.svg"/><Relationship Id="rId4" Type="http://schemas.openxmlformats.org/officeDocument/2006/relationships/diagramData" Target="../diagrams/data1.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6.png"/><Relationship Id="rId3" Type="http://schemas.openxmlformats.org/officeDocument/2006/relationships/image" Target="../media/image23.svg"/><Relationship Id="rId7" Type="http://schemas.openxmlformats.org/officeDocument/2006/relationships/diagramColors" Target="../diagrams/colors2.xml"/><Relationship Id="rId12"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34.png"/><Relationship Id="rId5" Type="http://schemas.openxmlformats.org/officeDocument/2006/relationships/diagramLayout" Target="../diagrams/layout2.xml"/><Relationship Id="rId10" Type="http://schemas.openxmlformats.org/officeDocument/2006/relationships/image" Target="../media/image33.svg"/><Relationship Id="rId4" Type="http://schemas.openxmlformats.org/officeDocument/2006/relationships/diagramData" Target="../diagrams/data2.xml"/><Relationship Id="rId9" Type="http://schemas.openxmlformats.org/officeDocument/2006/relationships/image" Target="../media/image32.png"/><Relationship Id="rId1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dobeStock_565565795_Video_HD_Preview.mov">
            <a:hlinkClick r:id="" action="ppaction://media"/>
            <a:extLst>
              <a:ext uri="{FF2B5EF4-FFF2-40B4-BE49-F238E27FC236}">
                <a16:creationId xmlns:a16="http://schemas.microsoft.com/office/drawing/2014/main" id="{232788AC-32FD-E8E7-1435-EDBF6CD51B4D}"/>
              </a:ext>
            </a:extLst>
          </p:cNvPr>
          <p:cNvPicPr>
            <a:picLocks noChangeAspect="1"/>
          </p:cNvPicPr>
          <p:nvPr>
            <a:videoFile r:link="rId1"/>
            <p:extLst>
              <p:ext uri="{DAA4B4D4-6D71-4841-9C94-3DE7FCFB9230}">
                <p14:media xmlns:p14="http://schemas.microsoft.com/office/powerpoint/2010/main" r:embed="rId2">
                  <p14:trim st="34.3686" end="2955.9413"/>
                  <p14:fade in="209.4339"/>
                </p14:media>
              </p:ext>
            </p:extLst>
          </p:nvPr>
        </p:nvPicPr>
        <p:blipFill>
          <a:blip r:embed="rId4"/>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5ECD117-C077-90C0-C2F6-06F160E63092}"/>
              </a:ext>
            </a:extLst>
          </p:cNvPr>
          <p:cNvSpPr/>
          <p:nvPr/>
        </p:nvSpPr>
        <p:spPr>
          <a:xfrm>
            <a:off x="0" y="2743200"/>
            <a:ext cx="12192000" cy="138199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E3103D-80CA-2DF2-96CF-217E2BA5A6AB}"/>
              </a:ext>
            </a:extLst>
          </p:cNvPr>
          <p:cNvSpPr/>
          <p:nvPr/>
        </p:nvSpPr>
        <p:spPr>
          <a:xfrm>
            <a:off x="-855518" y="2574920"/>
            <a:ext cx="13903035" cy="1708160"/>
          </a:xfrm>
          <a:prstGeom prst="rect">
            <a:avLst/>
          </a:prstGeom>
          <a:noFill/>
        </p:spPr>
        <p:txBody>
          <a:bodyPr wrap="square" lIns="91440" tIns="45720" rIns="91440" bIns="45720">
            <a:spAutoFit/>
          </a:bodyPr>
          <a:lstStyle/>
          <a:p>
            <a:pPr algn="ctr"/>
            <a:r>
              <a:rPr lang="en-GB" sz="10500" b="0" cap="none" spc="0" dirty="0">
                <a:ln w="0"/>
                <a:solidFill>
                  <a:schemeClr val="tx1"/>
                </a:solidFill>
                <a:effectLst>
                  <a:outerShdw blurRad="38100" dist="19050" dir="2700000" algn="tl" rotWithShape="0">
                    <a:schemeClr val="dk1">
                      <a:alpha val="40000"/>
                    </a:schemeClr>
                  </a:outerShdw>
                </a:effectLst>
                <a:latin typeface="Nyala" panose="02000504070300020003" pitchFamily="2" charset="0"/>
                <a:ea typeface="STHupo" panose="02010800040101010101" pitchFamily="2" charset="-122"/>
              </a:rPr>
              <a:t>PASSWORD MANAGER</a:t>
            </a:r>
          </a:p>
        </p:txBody>
      </p:sp>
    </p:spTree>
    <p:extLst>
      <p:ext uri="{BB962C8B-B14F-4D97-AF65-F5344CB8AC3E}">
        <p14:creationId xmlns:p14="http://schemas.microsoft.com/office/powerpoint/2010/main" val="32714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65247" y="2731924"/>
              <a:ext cx="667391" cy="667391"/>
            </a:xfrm>
            <a:prstGeom prst="rect">
              <a:avLst/>
            </a:prstGeom>
          </p:spPr>
        </p:pic>
      </p:grpSp>
      <p:graphicFrame>
        <p:nvGraphicFramePr>
          <p:cNvPr id="2" name="Diagram 1">
            <a:extLst>
              <a:ext uri="{FF2B5EF4-FFF2-40B4-BE49-F238E27FC236}">
                <a16:creationId xmlns:a16="http://schemas.microsoft.com/office/drawing/2014/main" id="{9ACCD1BD-F89A-53E9-1A3A-C5955FEB690F}"/>
              </a:ext>
            </a:extLst>
          </p:cNvPr>
          <p:cNvGraphicFramePr/>
          <p:nvPr>
            <p:extLst>
              <p:ext uri="{D42A27DB-BD31-4B8C-83A1-F6EECF244321}">
                <p14:modId xmlns:p14="http://schemas.microsoft.com/office/powerpoint/2010/main" val="2157059175"/>
              </p:ext>
            </p:extLst>
          </p:nvPr>
        </p:nvGraphicFramePr>
        <p:xfrm>
          <a:off x="725977" y="2042280"/>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black circle with black text&#10;&#10;Description automatically generated">
            <a:extLst>
              <a:ext uri="{FF2B5EF4-FFF2-40B4-BE49-F238E27FC236}">
                <a16:creationId xmlns:a16="http://schemas.microsoft.com/office/drawing/2014/main" id="{BF33E344-B896-EFB6-7002-B38393CF8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926" y="2821259"/>
            <a:ext cx="1296330" cy="1037064"/>
          </a:xfrm>
          <a:prstGeom prst="rect">
            <a:avLst/>
          </a:prstGeom>
        </p:spPr>
      </p:pic>
      <p:pic>
        <p:nvPicPr>
          <p:cNvPr id="8" name="Graphic 7" descr="Connections with solid fill">
            <a:extLst>
              <a:ext uri="{FF2B5EF4-FFF2-40B4-BE49-F238E27FC236}">
                <a16:creationId xmlns:a16="http://schemas.microsoft.com/office/drawing/2014/main" id="{893A66B0-6614-D5D0-BB00-0B6B25AD3F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4044" y="4466064"/>
            <a:ext cx="914400" cy="914400"/>
          </a:xfrm>
          <a:prstGeom prst="rect">
            <a:avLst/>
          </a:prstGeom>
        </p:spPr>
      </p:pic>
    </p:spTree>
    <p:extLst>
      <p:ext uri="{BB962C8B-B14F-4D97-AF65-F5344CB8AC3E}">
        <p14:creationId xmlns:p14="http://schemas.microsoft.com/office/powerpoint/2010/main" val="921486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8F3F5-513D-A74E-C268-BEE1B446E601}"/>
              </a:ext>
            </a:extLst>
          </p:cNvPr>
          <p:cNvSpPr/>
          <p:nvPr/>
        </p:nvSpPr>
        <p:spPr>
          <a:xfrm>
            <a:off x="0" y="2551837"/>
            <a:ext cx="6483939" cy="1754326"/>
          </a:xfrm>
          <a:prstGeom prst="rect">
            <a:avLst/>
          </a:prstGeom>
          <a:noFill/>
        </p:spPr>
        <p:txBody>
          <a:bodyPr wrap="squar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Schemas Visual Diagram</a:t>
            </a:r>
          </a:p>
        </p:txBody>
      </p:sp>
      <p:pic>
        <p:nvPicPr>
          <p:cNvPr id="6" name="Picture 5" descr="A screenshot of a computer screen&#10;&#10;Description automatically generated">
            <a:extLst>
              <a:ext uri="{FF2B5EF4-FFF2-40B4-BE49-F238E27FC236}">
                <a16:creationId xmlns:a16="http://schemas.microsoft.com/office/drawing/2014/main" id="{CB1EC613-1724-A881-3566-67CE29CCD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415" y="0"/>
            <a:ext cx="5380585" cy="6858000"/>
          </a:xfrm>
          <a:prstGeom prst="rect">
            <a:avLst/>
          </a:prstGeom>
        </p:spPr>
      </p:pic>
    </p:spTree>
    <p:extLst>
      <p:ext uri="{BB962C8B-B14F-4D97-AF65-F5344CB8AC3E}">
        <p14:creationId xmlns:p14="http://schemas.microsoft.com/office/powerpoint/2010/main" val="2408376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C5F74E3F-97C0-0D7F-3FB3-E1D436915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85562" cy="6858000"/>
          </a:xfrm>
          <a:prstGeom prst="rect">
            <a:avLst/>
          </a:prstGeom>
        </p:spPr>
      </p:pic>
      <p:sp>
        <p:nvSpPr>
          <p:cNvPr id="4" name="Rectangle 3">
            <a:extLst>
              <a:ext uri="{FF2B5EF4-FFF2-40B4-BE49-F238E27FC236}">
                <a16:creationId xmlns:a16="http://schemas.microsoft.com/office/drawing/2014/main" id="{6272ED9B-9AF8-713F-C9A2-C10FEB32C575}"/>
              </a:ext>
            </a:extLst>
          </p:cNvPr>
          <p:cNvSpPr/>
          <p:nvPr/>
        </p:nvSpPr>
        <p:spPr>
          <a:xfrm>
            <a:off x="397728" y="2551837"/>
            <a:ext cx="5698272" cy="1754326"/>
          </a:xfrm>
          <a:prstGeom prst="rect">
            <a:avLst/>
          </a:prstGeom>
          <a:noFill/>
        </p:spPr>
        <p:txBody>
          <a:bodyPr wrap="squar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Entity Relationship Visual Diagram</a:t>
            </a:r>
          </a:p>
        </p:txBody>
      </p:sp>
    </p:spTree>
    <p:extLst>
      <p:ext uri="{BB962C8B-B14F-4D97-AF65-F5344CB8AC3E}">
        <p14:creationId xmlns:p14="http://schemas.microsoft.com/office/powerpoint/2010/main" val="203110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C172032C-2F67-B15C-1CBB-1B9F5680A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441" y="1132764"/>
            <a:ext cx="4573420" cy="4413350"/>
          </a:xfrm>
          <a:prstGeom prst="rect">
            <a:avLst/>
          </a:prstGeom>
        </p:spPr>
      </p:pic>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black and white table with white text&#10;&#10;Description automatically generated">
            <a:extLst>
              <a:ext uri="{FF2B5EF4-FFF2-40B4-BE49-F238E27FC236}">
                <a16:creationId xmlns:a16="http://schemas.microsoft.com/office/drawing/2014/main" id="{B115CFCD-E020-012E-FF4A-2951D1E5C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33" y="2427951"/>
            <a:ext cx="4644528" cy="1822976"/>
          </a:xfrm>
          <a:prstGeom prst="rect">
            <a:avLst/>
          </a:prstGeom>
        </p:spPr>
      </p:pic>
    </p:spTree>
    <p:extLst>
      <p:ext uri="{BB962C8B-B14F-4D97-AF65-F5344CB8AC3E}">
        <p14:creationId xmlns:p14="http://schemas.microsoft.com/office/powerpoint/2010/main" val="113331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5CAFEF9-E937-80CA-00EE-B0E374F11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772" y="1347318"/>
            <a:ext cx="3195380" cy="4163363"/>
          </a:xfrm>
          <a:prstGeom prst="rect">
            <a:avLst/>
          </a:prstGeom>
        </p:spPr>
      </p:pic>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48CB8F55-0CD4-103D-6BF4-222A4725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434" y="1222325"/>
            <a:ext cx="5176952" cy="4413350"/>
          </a:xfrm>
          <a:prstGeom prst="rect">
            <a:avLst/>
          </a:prstGeom>
        </p:spPr>
      </p:pic>
    </p:spTree>
    <p:extLst>
      <p:ext uri="{BB962C8B-B14F-4D97-AF65-F5344CB8AC3E}">
        <p14:creationId xmlns:p14="http://schemas.microsoft.com/office/powerpoint/2010/main" val="231797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050E220B-D58D-EC45-ED82-1D45F0BA7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961" y="1132764"/>
            <a:ext cx="3762379" cy="4413350"/>
          </a:xfrm>
          <a:prstGeom prst="rect">
            <a:avLst/>
          </a:prstGeom>
        </p:spPr>
      </p:pic>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EA17BA4C-ADD2-FFA5-02E9-63C5D4A9B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33" y="1858996"/>
            <a:ext cx="4644528" cy="2960885"/>
          </a:xfrm>
          <a:prstGeom prst="rect">
            <a:avLst/>
          </a:prstGeom>
        </p:spPr>
      </p:pic>
    </p:spTree>
    <p:extLst>
      <p:ext uri="{BB962C8B-B14F-4D97-AF65-F5344CB8AC3E}">
        <p14:creationId xmlns:p14="http://schemas.microsoft.com/office/powerpoint/2010/main" val="4243763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9EFE816-1FA6-B57B-AE6C-32738117F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88" y="1233000"/>
            <a:ext cx="3348900" cy="4392000"/>
          </a:xfrm>
          <a:prstGeom prst="rect">
            <a:avLst/>
          </a:prstGeom>
        </p:spPr>
      </p:pic>
    </p:spTree>
    <p:extLst>
      <p:ext uri="{BB962C8B-B14F-4D97-AF65-F5344CB8AC3E}">
        <p14:creationId xmlns:p14="http://schemas.microsoft.com/office/powerpoint/2010/main" val="263305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A20C0AB-06BE-0A0D-0994-BE0F3A32C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044" y="1233000"/>
            <a:ext cx="4773911" cy="4392000"/>
          </a:xfrm>
          <a:prstGeom prst="rect">
            <a:avLst/>
          </a:prstGeom>
        </p:spPr>
      </p:pic>
    </p:spTree>
    <p:extLst>
      <p:ext uri="{BB962C8B-B14F-4D97-AF65-F5344CB8AC3E}">
        <p14:creationId xmlns:p14="http://schemas.microsoft.com/office/powerpoint/2010/main" val="195914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D2C97134-B872-7B5F-1D3B-CD8AA83CD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961" y="1132764"/>
            <a:ext cx="3762379" cy="4413350"/>
          </a:xfrm>
          <a:prstGeom prst="rect">
            <a:avLst/>
          </a:prstGeom>
        </p:spPr>
      </p:pic>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black screen with white text&#10;&#10;Description automatically generated">
            <a:extLst>
              <a:ext uri="{FF2B5EF4-FFF2-40B4-BE49-F238E27FC236}">
                <a16:creationId xmlns:a16="http://schemas.microsoft.com/office/drawing/2014/main" id="{8144D38A-E4AC-9A23-3C3F-235125E28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33" y="2480202"/>
            <a:ext cx="4644528" cy="1718474"/>
          </a:xfrm>
          <a:prstGeom prst="rect">
            <a:avLst/>
          </a:prstGeom>
        </p:spPr>
      </p:pic>
    </p:spTree>
    <p:extLst>
      <p:ext uri="{BB962C8B-B14F-4D97-AF65-F5344CB8AC3E}">
        <p14:creationId xmlns:p14="http://schemas.microsoft.com/office/powerpoint/2010/main" val="1280690882"/>
      </p:ext>
    </p:extLst>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58EFC-3589-4681-6194-3D7E82B12A0A}"/>
              </a:ext>
            </a:extLst>
          </p:cNvPr>
          <p:cNvSpPr/>
          <p:nvPr/>
        </p:nvSpPr>
        <p:spPr>
          <a:xfrm>
            <a:off x="196790" y="249535"/>
            <a:ext cx="7877478" cy="923330"/>
          </a:xfrm>
          <a:prstGeom prst="rect">
            <a:avLst/>
          </a:prstGeom>
          <a:noFill/>
        </p:spPr>
        <p:txBody>
          <a:bodyPr bIns="45720" lIns="91440" rIns="91440" tIns="45720" wrap="none">
            <a:spAutoFit/>
          </a:bodyPr>
          <a:lstStyle/>
          <a:p>
            <a:pPr algn="ctr"/>
            <a:r>
              <a:rPr b="0" cap="none" dirty="0" lang="en-GB" spc="0" sz="5400">
                <a:ln w="0"/>
                <a:solidFill>
                  <a:schemeClr val="bg1"/>
                </a:solidFill>
                <a:effectLst>
                  <a:outerShdw algn="tl" blurRad="38100" dir="2700000" dist="19050" rotWithShape="0">
                    <a:schemeClr val="dk1">
                      <a:alpha val="40000"/>
                    </a:schemeClr>
                  </a:outerShdw>
                </a:effectLst>
                <a:latin charset="-122" panose="02010800040101010101" pitchFamily="2" typeface="STHupo"/>
                <a:ea charset="-122" panose="02010800040101010101" pitchFamily="2" typeface="STHupo"/>
              </a:rPr>
              <a:t>Fully functional web app</a:t>
            </a:r>
          </a:p>
        </p:txBody>
      </p:sp>
      <p:pic>
        <p:nvPicPr>
          <p:cNvPr descr="A screenshot of a login screen&#10;&#10;Description automatically generated" id="4" name="Picture 3">
            <a:extLst>
              <a:ext uri="{FF2B5EF4-FFF2-40B4-BE49-F238E27FC236}">
                <a16:creationId xmlns:a16="http://schemas.microsoft.com/office/drawing/2014/main" id="{A2AD0FAE-5695-D439-7B74-4151A965D84D}"/>
              </a:ext>
            </a:extLst>
          </p:cNvPr>
          <p:cNvPicPr>
            <a:picLocks noChangeAspect="1"/>
          </p:cNvPicPr>
          <p:nvPr/>
        </p:nvPicPr>
        <p:blipFill rotWithShape="1">
          <a:blip r:embed="rId2">
            <a:extLst>
              <a:ext uri="{28A0092B-C50C-407E-A947-70E740481C1C}">
                <a14:useLocalDpi xmlns:a14="http://schemas.microsoft.com/office/drawing/2010/main" val="0"/>
              </a:ext>
            </a:extLst>
          </a:blip>
          <a:srcRect l="31" t="11"/>
          <a:stretch/>
        </p:blipFill>
        <p:spPr>
          <a:xfrm>
            <a:off x="2273299" y="2044700"/>
            <a:ext cx="8623301" cy="4102100"/>
          </a:xfrm>
          <a:prstGeom prst="rect">
            <a:avLst/>
          </a:prstGeom>
          <a:ln cap="sq" w="190500">
            <a:solidFill>
              <a:srgbClr val="C8C6BD"/>
            </a:solidFill>
            <a:prstDash val="solid"/>
            <a:miter lim="800000"/>
          </a:ln>
          <a:effectLst>
            <a:outerShdw algn="bl" blurRad="254000" rotWithShape="0">
              <a:srgbClr val="000000">
                <a:alpha val="43000"/>
              </a:srgbClr>
            </a:outerShdw>
          </a:effectLst>
          <a:scene3d>
            <a:camera fov="5400000" prst="perspectiveFront"/>
            <a:lightRig dir="t" rig="threePt">
              <a:rot lat="0" lon="0" rev="2100000"/>
            </a:lightRig>
          </a:scene3d>
          <a:sp3d extrusionH="25400">
            <a:bevelT h="152400" prst="hardEdge" w="304800"/>
            <a:extrusionClr>
              <a:srgbClr val="000000"/>
            </a:extrusionClr>
          </a:sp3d>
        </p:spPr>
      </p:pic>
    </p:spTree>
    <p:extLst>
      <p:ext uri="{BB962C8B-B14F-4D97-AF65-F5344CB8AC3E}">
        <p14:creationId xmlns:p14="http://schemas.microsoft.com/office/powerpoint/2010/main" val="603387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3500" spd="slow">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Beaker with solid fill">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5247" y="2731924"/>
              <a:ext cx="667391" cy="667391"/>
            </a:xfrm>
            <a:prstGeom prst="rect">
              <a:avLst/>
            </a:prstGeom>
          </p:spPr>
        </p:pic>
      </p:grpSp>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dobeStock_239444294_Video_HD_Preview.mov">
            <a:hlinkClick r:id="" action="ppaction://media"/>
            <a:extLst>
              <a:ext uri="{FF2B5EF4-FFF2-40B4-BE49-F238E27FC236}">
                <a16:creationId xmlns:a16="http://schemas.microsoft.com/office/drawing/2014/main" id="{2965AC4F-6378-9750-D321-876699A2CD1A}"/>
              </a:ext>
            </a:extLst>
          </p:cNvPr>
          <p:cNvPicPr>
            <a:picLocks noChangeAspect="1"/>
          </p:cNvPicPr>
          <p:nvPr>
            <a:videoFile r:link="rId1"/>
            <p:extLst>
              <p:ext uri="{DAA4B4D4-6D71-4841-9C94-3DE7FCFB9230}">
                <p14:media xmlns:p14="http://schemas.microsoft.com/office/powerpoint/2010/main" r:embed="rId2">
                  <p14:trim st="9321.3786"/>
                </p14:media>
              </p:ext>
            </p:extLst>
          </p:nvPr>
        </p:nvPicPr>
        <p:blipFill>
          <a:blip r:embed="rId4"/>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6D9CEC1-5BAA-B47A-54C3-693D852B1652}"/>
              </a:ext>
            </a:extLst>
          </p:cNvPr>
          <p:cNvSpPr/>
          <p:nvPr/>
        </p:nvSpPr>
        <p:spPr>
          <a:xfrm>
            <a:off x="0" y="2768600"/>
            <a:ext cx="12192000" cy="13462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63A40C-4A51-611D-9E70-883E734EF02E}"/>
              </a:ext>
            </a:extLst>
          </p:cNvPr>
          <p:cNvSpPr/>
          <p:nvPr/>
        </p:nvSpPr>
        <p:spPr>
          <a:xfrm>
            <a:off x="2796057" y="2656870"/>
            <a:ext cx="6599885" cy="1569660"/>
          </a:xfrm>
          <a:prstGeom prst="rect">
            <a:avLst/>
          </a:prstGeom>
          <a:noFill/>
        </p:spPr>
        <p:txBody>
          <a:bodyPr wrap="none" lIns="91440" tIns="45720" rIns="91440" bIns="45720">
            <a:spAutoFit/>
          </a:bodyPr>
          <a:lstStyle/>
          <a:p>
            <a:pPr algn="ctr"/>
            <a:r>
              <a:rPr lang="en-GB" sz="9600" b="1" dirty="0">
                <a:ln w="9525">
                  <a:solidFill>
                    <a:schemeClr val="bg1"/>
                  </a:solidFill>
                  <a:prstDash val="solid"/>
                </a:ln>
                <a:effectLst>
                  <a:outerShdw blurRad="12700" dist="38100" dir="2700000" algn="tl" rotWithShape="0">
                    <a:schemeClr val="bg1">
                      <a:lumMod val="50000"/>
                    </a:schemeClr>
                  </a:outerShdw>
                </a:effectLst>
                <a:latin typeface="STHupo" panose="02010800040101010101" pitchFamily="2" charset="-122"/>
                <a:ea typeface="STHupo" panose="02010800040101010101" pitchFamily="2" charset="-122"/>
              </a:rPr>
              <a:t>THANK YOU</a:t>
            </a:r>
          </a:p>
        </p:txBody>
      </p:sp>
    </p:spTree>
    <p:extLst>
      <p:ext uri="{BB962C8B-B14F-4D97-AF65-F5344CB8AC3E}">
        <p14:creationId xmlns:p14="http://schemas.microsoft.com/office/powerpoint/2010/main" val="403286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57717"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MAY</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2</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225939" y="2043454"/>
              <a:ext cx="537327"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Thu</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39</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Books</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Security</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Calculator</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Map</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Gallery</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Study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2671132"/>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765247" y="2731924"/>
              <a:ext cx="667391" cy="667391"/>
            </a:xfrm>
            <a:prstGeom prst="rect">
              <a:avLst/>
            </a:prstGeom>
          </p:spPr>
        </p:pic>
      </p:grpSp>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6A7D50D8-4187-199A-6915-612F7A6DD889}"/>
              </a:ext>
            </a:extLst>
          </p:cNvPr>
          <p:cNvSpPr txBox="1"/>
          <p:nvPr/>
        </p:nvSpPr>
        <p:spPr>
          <a:xfrm>
            <a:off x="-9392125" y="2208895"/>
            <a:ext cx="7233070" cy="1569660"/>
          </a:xfrm>
          <a:prstGeom prst="rect">
            <a:avLst/>
          </a:prstGeom>
          <a:noFill/>
        </p:spPr>
        <p:txBody>
          <a:bodyPr wrap="none" rtlCol="0">
            <a:spAutoFit/>
          </a:bodyPr>
          <a:lstStyle/>
          <a:p>
            <a:r>
              <a:rPr lang="en-US" sz="9600" dirty="0">
                <a:solidFill>
                  <a:schemeClr val="bg1"/>
                </a:solidFill>
                <a:latin typeface="Termina Light" panose="00000400000000000000" pitchFamily="50" charset="0"/>
              </a:rPr>
              <a:t>THE DNA</a:t>
            </a:r>
          </a:p>
        </p:txBody>
      </p:sp>
      <p:sp>
        <p:nvSpPr>
          <p:cNvPr id="86" name="TextBox 85">
            <a:extLst>
              <a:ext uri="{FF2B5EF4-FFF2-40B4-BE49-F238E27FC236}">
                <a16:creationId xmlns:a16="http://schemas.microsoft.com/office/drawing/2014/main" id="{8A960DA7-0430-CA69-2994-E8EB69781D9F}"/>
              </a:ext>
            </a:extLst>
          </p:cNvPr>
          <p:cNvSpPr txBox="1"/>
          <p:nvPr/>
        </p:nvSpPr>
        <p:spPr>
          <a:xfrm>
            <a:off x="-7192836" y="3933525"/>
            <a:ext cx="3495834" cy="1169551"/>
          </a:xfrm>
          <a:prstGeom prst="rect">
            <a:avLst/>
          </a:prstGeom>
          <a:noFill/>
        </p:spPr>
        <p:txBody>
          <a:bodyPr wrap="square" rtlCol="0">
            <a:spAutoFit/>
          </a:bodyPr>
          <a:lstStyle/>
          <a:p>
            <a:r>
              <a:rPr lang="en-US" sz="1400" dirty="0">
                <a:solidFill>
                  <a:srgbClr val="51DEF1"/>
                </a:solidFill>
                <a:latin typeface="The Sans Light-" panose="02000503050000020004" pitchFamily="2" charset="0"/>
              </a:rPr>
              <a:t>Lorem ipsum dolor sit amet, consectetuer adipiscing elit. Maecenas porttitor congue massa. Fusce posuere, magna sed pulvinar ultricies, purus lectus malesuada libero, sit amet commodo magna eros quis </a:t>
            </a:r>
            <a:r>
              <a:rPr lang="en-US" sz="1400" dirty="0" err="1">
                <a:solidFill>
                  <a:srgbClr val="51DEF1"/>
                </a:solidFill>
                <a:latin typeface="The Sans Light-" panose="02000503050000020004" pitchFamily="2" charset="0"/>
              </a:rPr>
              <a:t>urna</a:t>
            </a:r>
            <a:r>
              <a:rPr lang="en-US" sz="1400" dirty="0">
                <a:solidFill>
                  <a:srgbClr val="51DEF1"/>
                </a:solidFill>
                <a:latin typeface="The Sans Light-" panose="02000503050000020004" pitchFamily="2" charset="0"/>
              </a:rPr>
              <a:t>.</a:t>
            </a:r>
          </a:p>
        </p:txBody>
      </p:sp>
      <p:sp>
        <p:nvSpPr>
          <p:cNvPr id="87" name="TextBox 86">
            <a:extLst>
              <a:ext uri="{FF2B5EF4-FFF2-40B4-BE49-F238E27FC236}">
                <a16:creationId xmlns:a16="http://schemas.microsoft.com/office/drawing/2014/main" id="{1B9143B0-41AF-A00B-39DC-EE6AF81061EA}"/>
              </a:ext>
            </a:extLst>
          </p:cNvPr>
          <p:cNvSpPr txBox="1"/>
          <p:nvPr/>
        </p:nvSpPr>
        <p:spPr>
          <a:xfrm>
            <a:off x="-2606090" y="3933525"/>
            <a:ext cx="3225113" cy="1369606"/>
          </a:xfrm>
          <a:prstGeom prst="rect">
            <a:avLst/>
          </a:prstGeom>
          <a:noFill/>
        </p:spPr>
        <p:txBody>
          <a:bodyPr wrap="square" rtlCol="0">
            <a:spAutoFit/>
          </a:bodyPr>
          <a:lstStyle/>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amet,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a:t>
            </a:r>
          </a:p>
        </p:txBody>
      </p:sp>
      <p:sp>
        <p:nvSpPr>
          <p:cNvPr id="2" name="Oval 1">
            <a:extLst>
              <a:ext uri="{FF2B5EF4-FFF2-40B4-BE49-F238E27FC236}">
                <a16:creationId xmlns:a16="http://schemas.microsoft.com/office/drawing/2014/main" id="{DDBF4695-B604-8AB7-E564-7D6F2E88DA77}"/>
              </a:ext>
            </a:extLst>
          </p:cNvPr>
          <p:cNvSpPr/>
          <p:nvPr/>
        </p:nvSpPr>
        <p:spPr>
          <a:xfrm>
            <a:off x="-2244435" y="-4911431"/>
            <a:ext cx="16680872" cy="16680864"/>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618628" y="5118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4917542" y="2322866"/>
            <a:ext cx="2361370" cy="2361370"/>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765247" y="2731924"/>
              <a:ext cx="667391" cy="667391"/>
            </a:xfrm>
            <a:prstGeom prst="rect">
              <a:avLst/>
            </a:prstGeom>
          </p:spPr>
        </p:pic>
      </p:grpSp>
      <p:pic>
        <p:nvPicPr>
          <p:cNvPr id="73" name="Picture 72">
            <a:extLst>
              <a:ext uri="{FF2B5EF4-FFF2-40B4-BE49-F238E27FC236}">
                <a16:creationId xmlns:a16="http://schemas.microsoft.com/office/drawing/2014/main" id="{15E26A8F-38DA-75A2-0D47-B29D80A128FD}"/>
              </a:ext>
            </a:extLst>
          </p:cNvPr>
          <p:cNvPicPr>
            <a:picLocks noChangeAspect="1"/>
          </p:cNvPicPr>
          <p:nvPr/>
        </p:nvPicPr>
        <p:blipFill>
          <a:blip r:embed="rId22"/>
          <a:stretch>
            <a:fillRect/>
          </a:stretch>
        </p:blipFill>
        <p:spPr>
          <a:xfrm rot="727211">
            <a:off x="15011178" y="-772959"/>
            <a:ext cx="3829878" cy="8403918"/>
          </a:xfrm>
          <a:prstGeom prst="rect">
            <a:avLst/>
          </a:prstGeom>
        </p:spPr>
      </p:pic>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876" y="2208895"/>
            <a:ext cx="10192214" cy="1323439"/>
          </a:xfrm>
          <a:prstGeom prst="rect">
            <a:avLst/>
          </a:prstGeom>
          <a:noFill/>
        </p:spPr>
        <p:txBody>
          <a:bodyPr wrap="none" rtlCol="0">
            <a:spAutoFit/>
          </a:bodyPr>
          <a:lstStyle/>
          <a:p>
            <a:r>
              <a:rPr lang="en-US" sz="8000" dirty="0">
                <a:solidFill>
                  <a:schemeClr val="bg1"/>
                </a:solidFill>
                <a:latin typeface="Termina Light" panose="00000400000000000000" pitchFamily="50" charset="0"/>
              </a:rPr>
              <a:t>INTRODUCTION</a:t>
            </a:r>
            <a:endParaRPr lang="en-US" sz="9600" dirty="0">
              <a:solidFill>
                <a:schemeClr val="bg1"/>
              </a:solidFill>
              <a:latin typeface="Termina Light" panose="00000400000000000000" pitchFamily="50" charset="0"/>
            </a:endParaRPr>
          </a:p>
        </p:txBody>
      </p:sp>
      <p:sp>
        <p:nvSpPr>
          <p:cNvPr id="5" name="TextBox 4">
            <a:extLst>
              <a:ext uri="{FF2B5EF4-FFF2-40B4-BE49-F238E27FC236}">
                <a16:creationId xmlns:a16="http://schemas.microsoft.com/office/drawing/2014/main" id="{F8C69640-FDD8-7A86-B3D2-73E22EF9310E}"/>
              </a:ext>
            </a:extLst>
          </p:cNvPr>
          <p:cNvSpPr txBox="1"/>
          <p:nvPr/>
        </p:nvSpPr>
        <p:spPr>
          <a:xfrm>
            <a:off x="666608" y="3933525"/>
            <a:ext cx="3495834" cy="1666034"/>
          </a:xfrm>
          <a:prstGeom prst="rect">
            <a:avLst/>
          </a:prstGeom>
          <a:noFill/>
        </p:spPr>
        <p:txBody>
          <a:bodyPr wrap="square" rtlCol="0">
            <a:spAutoFit/>
          </a:bodyPr>
          <a:lstStyle/>
          <a:p>
            <a:pPr algn="just">
              <a:lnSpc>
                <a:spcPct val="115000"/>
              </a:lnSpc>
            </a:pPr>
            <a:r>
              <a:rPr lang="en-US" sz="1800" dirty="0">
                <a:solidFill>
                  <a:srgbClr val="00B0F0"/>
                </a:solidFill>
                <a:effectLst/>
                <a:latin typeface="Book Antiqua" panose="02040602050305030304" pitchFamily="18" charset="0"/>
                <a:ea typeface="Book Antiqua" panose="02040602050305030304" pitchFamily="18" charset="0"/>
                <a:cs typeface="Book Antiqua" panose="02040602050305030304" pitchFamily="18" charset="0"/>
              </a:rPr>
              <a:t>The Password Manager System is a software solution designed to address the growing need for secure password management in today's digital world.</a:t>
            </a:r>
            <a:endParaRPr lang="en-IN" sz="1800" dirty="0">
              <a:solidFill>
                <a:srgbClr val="00B0F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5" name="TextBox 64">
            <a:extLst>
              <a:ext uri="{FF2B5EF4-FFF2-40B4-BE49-F238E27FC236}">
                <a16:creationId xmlns:a16="http://schemas.microsoft.com/office/drawing/2014/main" id="{B74E8EFF-AC58-45E3-8367-B5D5804BE7FE}"/>
              </a:ext>
            </a:extLst>
          </p:cNvPr>
          <p:cNvSpPr txBox="1"/>
          <p:nvPr/>
        </p:nvSpPr>
        <p:spPr>
          <a:xfrm>
            <a:off x="6079958" y="4044625"/>
            <a:ext cx="3658039" cy="1477328"/>
          </a:xfrm>
          <a:prstGeom prst="rect">
            <a:avLst/>
          </a:prstGeom>
          <a:noFill/>
        </p:spPr>
        <p:txBody>
          <a:bodyPr wrap="square" rtlCol="0">
            <a:spAutoFit/>
          </a:bodyPr>
          <a:lstStyle/>
          <a:p>
            <a:pPr marL="171450" indent="-171450">
              <a:spcAft>
                <a:spcPts val="600"/>
              </a:spcAft>
              <a:buClr>
                <a:srgbClr val="51DEF1"/>
              </a:buClr>
              <a:buFont typeface="Wingdings" panose="05000000000000000000" pitchFamily="2" charset="2"/>
              <a:buChar char="§"/>
            </a:pPr>
            <a:r>
              <a:rPr lang="en-US" sz="1400" dirty="0">
                <a:solidFill>
                  <a:schemeClr val="bg1"/>
                </a:solidFill>
                <a:latin typeface="The Sans Light-" panose="02000503050000020004" pitchFamily="2" charset="0"/>
              </a:rPr>
              <a:t>User Registration and Authentication</a:t>
            </a:r>
          </a:p>
          <a:p>
            <a:pPr marL="171450" indent="-171450">
              <a:spcAft>
                <a:spcPts val="600"/>
              </a:spcAft>
              <a:buClr>
                <a:srgbClr val="51DEF1"/>
              </a:buClr>
              <a:buFont typeface="Wingdings" panose="05000000000000000000" pitchFamily="2" charset="2"/>
              <a:buChar char="§"/>
            </a:pPr>
            <a:r>
              <a:rPr lang="en-US" sz="1400" dirty="0">
                <a:solidFill>
                  <a:schemeClr val="bg1"/>
                </a:solidFill>
                <a:latin typeface="The Sans Light-" panose="02000503050000020004" pitchFamily="2" charset="0"/>
              </a:rPr>
              <a:t>Secure storage of passwords</a:t>
            </a:r>
          </a:p>
          <a:p>
            <a:pPr marL="171450" indent="-171450">
              <a:spcAft>
                <a:spcPts val="600"/>
              </a:spcAft>
              <a:buClr>
                <a:srgbClr val="51DEF1"/>
              </a:buClr>
              <a:buFont typeface="Wingdings" panose="05000000000000000000" pitchFamily="2" charset="2"/>
              <a:buChar char="§"/>
            </a:pPr>
            <a:r>
              <a:rPr lang="en-US" sz="1400" dirty="0">
                <a:solidFill>
                  <a:schemeClr val="bg1"/>
                </a:solidFill>
                <a:latin typeface="The Sans Light-" panose="02000503050000020004" pitchFamily="2" charset="0"/>
              </a:rPr>
              <a:t>Category based organization </a:t>
            </a:r>
          </a:p>
          <a:p>
            <a:pPr marL="171450" indent="-171450">
              <a:spcAft>
                <a:spcPts val="600"/>
              </a:spcAft>
              <a:buClr>
                <a:srgbClr val="51DEF1"/>
              </a:buClr>
              <a:buFont typeface="Wingdings" panose="05000000000000000000" pitchFamily="2" charset="2"/>
              <a:buChar char="§"/>
            </a:pPr>
            <a:r>
              <a:rPr lang="en-US" sz="1400" dirty="0">
                <a:solidFill>
                  <a:schemeClr val="bg1"/>
                </a:solidFill>
                <a:latin typeface="The Sans Light-" panose="02000503050000020004" pitchFamily="2" charset="0"/>
              </a:rPr>
              <a:t>Security Questions</a:t>
            </a:r>
          </a:p>
          <a:p>
            <a:pPr marL="171450" indent="-171450">
              <a:spcAft>
                <a:spcPts val="600"/>
              </a:spcAft>
              <a:buClr>
                <a:srgbClr val="51DEF1"/>
              </a:buClr>
              <a:buFont typeface="Wingdings" panose="05000000000000000000" pitchFamily="2" charset="2"/>
              <a:buChar char="§"/>
            </a:pPr>
            <a:r>
              <a:rPr lang="en-US" sz="1400" dirty="0">
                <a:solidFill>
                  <a:schemeClr val="bg1"/>
                </a:solidFill>
                <a:latin typeface="The Sans Light-" panose="02000503050000020004" pitchFamily="2" charset="0"/>
              </a:rPr>
              <a:t>User Friendly Interface </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92317" y="491983"/>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765247" y="2731924"/>
              <a:ext cx="667391" cy="667391"/>
            </a:xfrm>
            <a:prstGeom prst="rect">
              <a:avLst/>
            </a:prstGeom>
          </p:spPr>
        </p:pic>
      </p:grpSp>
      <p:cxnSp>
        <p:nvCxnSpPr>
          <p:cNvPr id="6" name="Straight Connector 5">
            <a:extLst>
              <a:ext uri="{FF2B5EF4-FFF2-40B4-BE49-F238E27FC236}">
                <a16:creationId xmlns:a16="http://schemas.microsoft.com/office/drawing/2014/main" id="{83076270-2239-A124-E3C3-844DFBC8B580}"/>
              </a:ext>
            </a:extLst>
          </p:cNvPr>
          <p:cNvCxnSpPr>
            <a:cxnSpLocks/>
          </p:cNvCxnSpPr>
          <p:nvPr/>
        </p:nvCxnSpPr>
        <p:spPr>
          <a:xfrm>
            <a:off x="5043637" y="3597267"/>
            <a:ext cx="0" cy="21875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92317" y="491983"/>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65247" y="2731924"/>
              <a:ext cx="667391" cy="667391"/>
            </a:xfrm>
            <a:prstGeom prst="rect">
              <a:avLst/>
            </a:prstGeom>
          </p:spPr>
        </p:pic>
      </p:grpSp>
      <p:pic>
        <p:nvPicPr>
          <p:cNvPr id="2" name="AdobeStock_605556167_Video_4K_Preview.mov">
            <a:hlinkClick r:id="" action="ppaction://media"/>
            <a:extLst>
              <a:ext uri="{FF2B5EF4-FFF2-40B4-BE49-F238E27FC236}">
                <a16:creationId xmlns:a16="http://schemas.microsoft.com/office/drawing/2014/main" id="{8C09B36B-8B61-185D-FC7F-6B9AA6915F5D}"/>
              </a:ext>
            </a:extLst>
          </p:cNvPr>
          <p:cNvPicPr>
            <a:picLocks noChangeAspect="1"/>
          </p:cNvPicPr>
          <p:nvPr>
            <a:videoFile r:link="rId1"/>
            <p:extLst>
              <p:ext uri="{DAA4B4D4-6D71-4841-9C94-3DE7FCFB9230}">
                <p14:media xmlns:p14="http://schemas.microsoft.com/office/powerpoint/2010/main" r:embed="rId2">
                  <p14:trim st="1271.3957"/>
                </p14:media>
              </p:ext>
            </p:extLst>
          </p:nvPr>
        </p:nvPicPr>
        <p:blipFill>
          <a:blip r:embed="rId24"/>
          <a:stretch>
            <a:fillRect/>
          </a:stretch>
        </p:blipFill>
        <p:spPr>
          <a:xfrm>
            <a:off x="1681843" y="946036"/>
            <a:ext cx="9765762" cy="5493241"/>
          </a:xfrm>
          <a:prstGeom prst="rect">
            <a:avLst/>
          </a:prstGeom>
        </p:spPr>
      </p:pic>
      <p:sp>
        <p:nvSpPr>
          <p:cNvPr id="7" name="Rounded Rectangle 6">
            <a:extLst>
              <a:ext uri="{FF2B5EF4-FFF2-40B4-BE49-F238E27FC236}">
                <a16:creationId xmlns:a16="http://schemas.microsoft.com/office/drawing/2014/main" id="{CA03C4F2-D8A0-31D8-38AE-A3CD6FD588EB}"/>
              </a:ext>
            </a:extLst>
          </p:cNvPr>
          <p:cNvSpPr/>
          <p:nvPr/>
        </p:nvSpPr>
        <p:spPr>
          <a:xfrm>
            <a:off x="2800246" y="1835287"/>
            <a:ext cx="7528956" cy="4076677"/>
          </a:xfrm>
          <a:prstGeom prst="roundRect">
            <a:avLst>
              <a:gd name="adj" fmla="val 0"/>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B3C7435-C9F3-0D48-F07B-455ACF80594B}"/>
              </a:ext>
            </a:extLst>
          </p:cNvPr>
          <p:cNvSpPr txBox="1"/>
          <p:nvPr/>
        </p:nvSpPr>
        <p:spPr>
          <a:xfrm>
            <a:off x="3083615" y="2065732"/>
            <a:ext cx="7010411" cy="558294"/>
          </a:xfrm>
          <a:prstGeom prst="rect">
            <a:avLst/>
          </a:prstGeom>
          <a:noFill/>
        </p:spPr>
        <p:txBody>
          <a:bodyPr wrap="square">
            <a:spAutoFit/>
          </a:bodyPr>
          <a:lstStyle/>
          <a:p>
            <a:pPr algn="just">
              <a:lnSpc>
                <a:spcPct val="115000"/>
              </a:lnSpc>
            </a:pPr>
            <a:r>
              <a:rPr lang="en-US" sz="2800" dirty="0">
                <a:solidFill>
                  <a:srgbClr val="F60064"/>
                </a:solidFill>
                <a:effectLst/>
                <a:latin typeface="Book Antiqua" panose="02040602050305030304" pitchFamily="18" charset="0"/>
                <a:ea typeface="Book Antiqua" panose="02040602050305030304" pitchFamily="18" charset="0"/>
                <a:cs typeface="Book Antiqua" panose="02040602050305030304" pitchFamily="18" charset="0"/>
              </a:rPr>
              <a:t>Project Implementation:</a:t>
            </a:r>
            <a:endParaRPr lang="en-IN" sz="2800" dirty="0">
              <a:solidFill>
                <a:srgbClr val="F60064"/>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 name="TextBox 10">
            <a:extLst>
              <a:ext uri="{FF2B5EF4-FFF2-40B4-BE49-F238E27FC236}">
                <a16:creationId xmlns:a16="http://schemas.microsoft.com/office/drawing/2014/main" id="{97B97722-E9E5-2A56-7612-049F624FF5D5}"/>
              </a:ext>
            </a:extLst>
          </p:cNvPr>
          <p:cNvSpPr txBox="1"/>
          <p:nvPr/>
        </p:nvSpPr>
        <p:spPr>
          <a:xfrm>
            <a:off x="3318792" y="2746032"/>
            <a:ext cx="6692108" cy="2902718"/>
          </a:xfrm>
          <a:prstGeom prst="rect">
            <a:avLst/>
          </a:prstGeom>
          <a:noFill/>
        </p:spPr>
        <p:txBody>
          <a:bodyPr wrap="square">
            <a:spAutoFit/>
          </a:bodyPr>
          <a:lstStyle/>
          <a:p>
            <a:pPr algn="just">
              <a:lnSpc>
                <a:spcPct val="115000"/>
              </a:lnSpc>
            </a:pPr>
            <a:r>
              <a:rPr lang="en-US" sz="2000" dirty="0">
                <a:solidFill>
                  <a:srgbClr val="26BBEA"/>
                </a:solidFill>
                <a:effectLst/>
                <a:latin typeface="Book Antiqua" panose="02040602050305030304" pitchFamily="18" charset="0"/>
                <a:ea typeface="Book Antiqua" panose="02040602050305030304" pitchFamily="18" charset="0"/>
                <a:cs typeface="Book Antiqua" panose="02040602050305030304" pitchFamily="18" charset="0"/>
              </a:rPr>
              <a:t>The Password Manager System will be implemented using a database management system (DBMS) to store and manage user data securely. The system will be developed using modern web development technologies, ensuring compatibility across various devices and platforms. Strong encryption algorithms will be employed to protect user passwords and sensitive information.</a:t>
            </a:r>
            <a:endParaRPr lang="en-IN" sz="2000" dirty="0">
              <a:solidFill>
                <a:srgbClr val="26BBEA"/>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29471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65247" y="2731924"/>
              <a:ext cx="667391" cy="667391"/>
            </a:xfrm>
            <a:prstGeom prst="rect">
              <a:avLst/>
            </a:prstGeom>
          </p:spPr>
        </p:pic>
      </p:grpSp>
      <p:sp>
        <p:nvSpPr>
          <p:cNvPr id="2" name="Rectangle 1">
            <a:extLst>
              <a:ext uri="{FF2B5EF4-FFF2-40B4-BE49-F238E27FC236}">
                <a16:creationId xmlns:a16="http://schemas.microsoft.com/office/drawing/2014/main" id="{24602DD0-60B2-A2DE-64C8-1AE3BF140934}"/>
              </a:ext>
            </a:extLst>
          </p:cNvPr>
          <p:cNvSpPr/>
          <p:nvPr/>
        </p:nvSpPr>
        <p:spPr>
          <a:xfrm>
            <a:off x="2057939" y="2967335"/>
            <a:ext cx="8076122"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DESCRIPTION OF ER-MODEL</a:t>
            </a:r>
          </a:p>
        </p:txBody>
      </p:sp>
    </p:spTree>
    <p:extLst>
      <p:ext uri="{BB962C8B-B14F-4D97-AF65-F5344CB8AC3E}">
        <p14:creationId xmlns:p14="http://schemas.microsoft.com/office/powerpoint/2010/main" val="211947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65247" y="2731924"/>
              <a:ext cx="667391" cy="667391"/>
            </a:xfrm>
            <a:prstGeom prst="rect">
              <a:avLst/>
            </a:prstGeom>
          </p:spPr>
        </p:pic>
      </p:grpSp>
      <p:graphicFrame>
        <p:nvGraphicFramePr>
          <p:cNvPr id="38" name="Diagram 37">
            <a:extLst>
              <a:ext uri="{FF2B5EF4-FFF2-40B4-BE49-F238E27FC236}">
                <a16:creationId xmlns:a16="http://schemas.microsoft.com/office/drawing/2014/main" id="{5C8EFF47-4042-DAE7-A7DF-CF30936D4049}"/>
              </a:ext>
            </a:extLst>
          </p:cNvPr>
          <p:cNvGraphicFramePr/>
          <p:nvPr>
            <p:extLst>
              <p:ext uri="{D42A27DB-BD31-4B8C-83A1-F6EECF244321}">
                <p14:modId xmlns:p14="http://schemas.microsoft.com/office/powerpoint/2010/main" val="1155850689"/>
              </p:ext>
            </p:extLst>
          </p:nvPr>
        </p:nvGraphicFramePr>
        <p:xfrm>
          <a:off x="725977" y="2042280"/>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5" name="Graphic 44" descr="Key with solid fill">
            <a:extLst>
              <a:ext uri="{FF2B5EF4-FFF2-40B4-BE49-F238E27FC236}">
                <a16:creationId xmlns:a16="http://schemas.microsoft.com/office/drawing/2014/main" id="{15EA4784-0BF9-34E8-5CD1-7424CB684F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044" y="5203692"/>
            <a:ext cx="914400" cy="914400"/>
          </a:xfrm>
          <a:prstGeom prst="rect">
            <a:avLst/>
          </a:prstGeom>
        </p:spPr>
      </p:pic>
      <p:pic>
        <p:nvPicPr>
          <p:cNvPr id="50" name="Graphic 49" descr="Connected with solid fill">
            <a:extLst>
              <a:ext uri="{FF2B5EF4-FFF2-40B4-BE49-F238E27FC236}">
                <a16:creationId xmlns:a16="http://schemas.microsoft.com/office/drawing/2014/main" id="{06940017-C31D-402D-119F-2702A462B8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044" y="3681482"/>
            <a:ext cx="914400" cy="914400"/>
          </a:xfrm>
          <a:prstGeom prst="rect">
            <a:avLst/>
          </a:prstGeom>
        </p:spPr>
      </p:pic>
    </p:spTree>
    <p:extLst>
      <p:ext uri="{BB962C8B-B14F-4D97-AF65-F5344CB8AC3E}">
        <p14:creationId xmlns:p14="http://schemas.microsoft.com/office/powerpoint/2010/main" val="2692141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983DAC07-42F8-3726-E6BA-B114F25DE232}"/>
              </a:ext>
            </a:extLst>
          </p:cNvPr>
          <p:cNvGrpSpPr/>
          <p:nvPr/>
        </p:nvGrpSpPr>
        <p:grpSpPr>
          <a:xfrm>
            <a:off x="666609" y="568497"/>
            <a:ext cx="714871" cy="714871"/>
            <a:chOff x="5698925" y="2671132"/>
            <a:chExt cx="798604" cy="798604"/>
          </a:xfrm>
          <a:effectLst/>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hield Tick with solid fill">
              <a:extLst>
                <a:ext uri="{FF2B5EF4-FFF2-40B4-BE49-F238E27FC236}">
                  <a16:creationId xmlns:a16="http://schemas.microsoft.com/office/drawing/2014/main" id="{D720AFD1-A3D5-3F50-BD00-88CCAD0B5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65247" y="2731924"/>
              <a:ext cx="667391" cy="667391"/>
            </a:xfrm>
            <a:prstGeom prst="rect">
              <a:avLst/>
            </a:prstGeom>
          </p:spPr>
        </p:pic>
      </p:grpSp>
      <p:graphicFrame>
        <p:nvGraphicFramePr>
          <p:cNvPr id="3" name="Diagram 2">
            <a:extLst>
              <a:ext uri="{FF2B5EF4-FFF2-40B4-BE49-F238E27FC236}">
                <a16:creationId xmlns:a16="http://schemas.microsoft.com/office/drawing/2014/main" id="{911F1A70-7B38-7D93-44DF-EECC44202911}"/>
              </a:ext>
            </a:extLst>
          </p:cNvPr>
          <p:cNvGraphicFramePr/>
          <p:nvPr>
            <p:extLst>
              <p:ext uri="{D42A27DB-BD31-4B8C-83A1-F6EECF244321}">
                <p14:modId xmlns:p14="http://schemas.microsoft.com/office/powerpoint/2010/main" val="663017722"/>
              </p:ext>
            </p:extLst>
          </p:nvPr>
        </p:nvGraphicFramePr>
        <p:xfrm>
          <a:off x="725977" y="2042280"/>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Diamond Suit with solid fill">
            <a:extLst>
              <a:ext uri="{FF2B5EF4-FFF2-40B4-BE49-F238E27FC236}">
                <a16:creationId xmlns:a16="http://schemas.microsoft.com/office/drawing/2014/main" id="{8E94959E-08F7-0BAC-DF72-E48A1373E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193" y="2213517"/>
            <a:ext cx="914400" cy="914400"/>
          </a:xfrm>
          <a:prstGeom prst="rect">
            <a:avLst/>
          </a:prstGeom>
        </p:spPr>
      </p:pic>
      <p:pic>
        <p:nvPicPr>
          <p:cNvPr id="7" name="Graphic 6" descr="Link with solid fill">
            <a:extLst>
              <a:ext uri="{FF2B5EF4-FFF2-40B4-BE49-F238E27FC236}">
                <a16:creationId xmlns:a16="http://schemas.microsoft.com/office/drawing/2014/main" id="{0BFED45D-48CC-7438-41F0-A547E054D0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1393" y="3706682"/>
            <a:ext cx="864000" cy="864000"/>
          </a:xfrm>
          <a:prstGeom prst="rect">
            <a:avLst/>
          </a:prstGeom>
        </p:spPr>
      </p:pic>
      <p:pic>
        <p:nvPicPr>
          <p:cNvPr id="9" name="Graphic 8" descr="Stop outline">
            <a:extLst>
              <a:ext uri="{FF2B5EF4-FFF2-40B4-BE49-F238E27FC236}">
                <a16:creationId xmlns:a16="http://schemas.microsoft.com/office/drawing/2014/main" id="{4D33D1E7-738A-A93B-2B9A-8F8313A8A5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4280" y="5152868"/>
            <a:ext cx="914400" cy="914400"/>
          </a:xfrm>
          <a:prstGeom prst="rect">
            <a:avLst/>
          </a:prstGeom>
        </p:spPr>
      </p:pic>
    </p:spTree>
    <p:extLst>
      <p:ext uri="{BB962C8B-B14F-4D97-AF65-F5344CB8AC3E}">
        <p14:creationId xmlns:p14="http://schemas.microsoft.com/office/powerpoint/2010/main" val="1607373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540</Words>
  <Application>Microsoft Macintosh PowerPoint</Application>
  <PresentationFormat>Widescreen</PresentationFormat>
  <Paragraphs>93</Paragraphs>
  <Slides>20</Slides>
  <Notes>0</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Termina Light</vt:lpstr>
      <vt:lpstr>STHupo</vt:lpstr>
      <vt:lpstr>Calibri</vt:lpstr>
      <vt:lpstr>Wingdings</vt:lpstr>
      <vt:lpstr>Book Antiqua</vt:lpstr>
      <vt:lpstr>Nyala</vt:lpstr>
      <vt:lpstr>The Sans Light-</vt:lpstr>
      <vt:lpstr>Calibri Light</vt:lpstr>
      <vt:lpstr>Cambria</vt:lpstr>
      <vt:lpstr>Arial</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Yuvaraj Prudhvi Majeti  | AP22110010037</cp:lastModifiedBy>
  <cp:revision>21</cp:revision>
  <dcterms:created xsi:type="dcterms:W3CDTF">2022-08-01T04:53:53Z</dcterms:created>
  <dcterms:modified xsi:type="dcterms:W3CDTF">2024-05-02T06:27:23Z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25681991</vt:lpwstr>
  </property>
  <property fmtid="{D5CDD505-2E9C-101B-9397-08002B2CF9AE}" name="NXPowerLiteSettings" pid="3">
    <vt:lpwstr>F7000400038000</vt:lpwstr>
  </property>
  <property fmtid="{D5CDD505-2E9C-101B-9397-08002B2CF9AE}" name="NXPowerLiteVersion" pid="4">
    <vt:lpwstr>S10.2.0</vt:lpwstr>
  </property>
</Properties>
</file>